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5198A6E-1E3C-4C90-9ED7-1FB6956C62BE}">
  <a:tblStyle styleId="{B5198A6E-1E3C-4C90-9ED7-1FB6956C62B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>
        <p:scale>
          <a:sx n="106" d="100"/>
          <a:sy n="106" d="100"/>
        </p:scale>
        <p:origin x="600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PLAN </a:t>
            </a: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 ACCIÓN </a:t>
            </a: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PARA EL TRABAJO | PREPARAR UN CURRÍCULUM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585327" y="653120"/>
            <a:ext cx="6646746" cy="84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EJEMPLO DE CURRÍCULUM (A)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879150" y="1526850"/>
            <a:ext cx="60591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800" b="1">
                <a:latin typeface="Lato"/>
                <a:ea typeface="Lato"/>
                <a:cs typeface="Lato"/>
                <a:sym typeface="Lato"/>
              </a:rPr>
              <a:t>Carlos DiSanto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>
                <a:latin typeface="Lato"/>
                <a:ea typeface="Lato"/>
                <a:cs typeface="Lato"/>
                <a:sym typeface="Lato"/>
              </a:rPr>
              <a:t>925 Riverside Drive, depto. n.º 1F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>
                <a:latin typeface="Lato"/>
                <a:ea typeface="Lato"/>
                <a:cs typeface="Lato"/>
                <a:sym typeface="Lato"/>
              </a:rPr>
              <a:t>San Diego, CA 90013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>
                <a:latin typeface="Lato"/>
                <a:ea typeface="Lato"/>
                <a:cs typeface="Lato"/>
                <a:sym typeface="Lato"/>
              </a:rPr>
              <a:t>(619) 555-0485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1002150" y="2684700"/>
            <a:ext cx="5897100" cy="6417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50" b="1" dirty="0">
                <a:latin typeface="Lato"/>
                <a:ea typeface="Lato"/>
                <a:cs typeface="Lato"/>
                <a:sym typeface="Lato"/>
              </a:rPr>
              <a:t>EDUCACIÓN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5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50" b="1" dirty="0">
                <a:latin typeface="Lato"/>
                <a:ea typeface="Lato"/>
                <a:cs typeface="Lato"/>
                <a:sym typeface="Lato"/>
              </a:rPr>
              <a:t>Secundaria en Carver High </a:t>
            </a:r>
            <a:r>
              <a:rPr lang="es-US" sz="1350" b="1" dirty="0" err="1">
                <a:latin typeface="Lato"/>
                <a:ea typeface="Lato"/>
                <a:cs typeface="Lato"/>
                <a:sym typeface="Lato"/>
              </a:rPr>
              <a:t>School</a:t>
            </a:r>
            <a:endParaRPr lang="es-US" sz="1350" b="1" dirty="0"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50" dirty="0">
                <a:latin typeface="Lato"/>
                <a:ea typeface="Lato"/>
                <a:cs typeface="Lato"/>
                <a:sym typeface="Lato"/>
              </a:rPr>
              <a:t>20XX-20XX Equipo forense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50" dirty="0">
                <a:latin typeface="Lato"/>
                <a:ea typeface="Lato"/>
                <a:cs typeface="Lato"/>
                <a:sym typeface="Lato"/>
              </a:rPr>
              <a:t>20XX-20XX Servicio comunitario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5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50" b="1" dirty="0">
                <a:latin typeface="Lato"/>
                <a:ea typeface="Lato"/>
                <a:cs typeface="Lato"/>
                <a:sym typeface="Lato"/>
              </a:rPr>
              <a:t>Shore Road Middle </a:t>
            </a:r>
            <a:r>
              <a:rPr lang="es-US" sz="1350" b="1" dirty="0" err="1">
                <a:latin typeface="Lato"/>
                <a:ea typeface="Lato"/>
                <a:cs typeface="Lato"/>
                <a:sym typeface="Lato"/>
              </a:rPr>
              <a:t>School</a:t>
            </a:r>
            <a:r>
              <a:rPr lang="es-US" sz="1350" b="1" dirty="0">
                <a:latin typeface="Lato"/>
                <a:ea typeface="Lato"/>
                <a:cs typeface="Lato"/>
                <a:sym typeface="Lato"/>
              </a:rPr>
              <a:t>, clase de 20XX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5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50" b="1" dirty="0">
                <a:latin typeface="Lato"/>
                <a:ea typeface="Lato"/>
                <a:cs typeface="Lato"/>
                <a:sym typeface="Lato"/>
              </a:rPr>
              <a:t>EXPERIENCIA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5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50" b="1" dirty="0">
                <a:latin typeface="Lato"/>
                <a:ea typeface="Lato"/>
                <a:cs typeface="Lato"/>
                <a:sym typeface="Lato"/>
              </a:rPr>
              <a:t>Ventas/cajero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50" dirty="0">
                <a:latin typeface="Lato"/>
                <a:ea typeface="Lato"/>
                <a:cs typeface="Lato"/>
                <a:sym typeface="Lato"/>
              </a:rPr>
              <a:t>Tiendas </a:t>
            </a:r>
            <a:r>
              <a:rPr lang="es-US" sz="1350" dirty="0" err="1">
                <a:latin typeface="Lato"/>
                <a:ea typeface="Lato"/>
                <a:cs typeface="Lato"/>
                <a:sym typeface="Lato"/>
              </a:rPr>
              <a:t>Haagen-Dazs</a:t>
            </a:r>
            <a:r>
              <a:rPr lang="es-US" sz="1350" dirty="0">
                <a:latin typeface="Lato"/>
                <a:ea typeface="Lato"/>
                <a:cs typeface="Lato"/>
                <a:sym typeface="Lato"/>
              </a:rPr>
              <a:t>, San Diego, CA; abril a diciembre de 20XX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50" dirty="0">
                <a:latin typeface="Lato"/>
                <a:ea typeface="Lato"/>
                <a:cs typeface="Lato"/>
                <a:sym typeface="Lato"/>
              </a:rPr>
              <a:t>Responsable del servicio al cliente, cobros, el inventario y el mantenimiento de la tienda.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5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50" b="1" dirty="0">
                <a:latin typeface="Lato"/>
                <a:ea typeface="Lato"/>
                <a:cs typeface="Lato"/>
                <a:sym typeface="Lato"/>
              </a:rPr>
              <a:t>Ayudante de cocina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50" dirty="0">
                <a:latin typeface="Lato"/>
                <a:ea typeface="Lato"/>
                <a:cs typeface="Lato"/>
                <a:sym typeface="Lato"/>
              </a:rPr>
              <a:t>Campamento de verano, 20XX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50" dirty="0">
                <a:latin typeface="Lato"/>
                <a:ea typeface="Lato"/>
                <a:cs typeface="Lato"/>
                <a:sym typeface="Lato"/>
              </a:rPr>
              <a:t>Asistencia en la preparación de comidas para todo el campamento; mozo y ayudante de mozo.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5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50" b="1" dirty="0">
                <a:latin typeface="Lato"/>
                <a:ea typeface="Lato"/>
                <a:cs typeface="Lato"/>
                <a:sym typeface="Lato"/>
              </a:rPr>
              <a:t>Tutor/niñero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50" dirty="0">
                <a:latin typeface="Lato"/>
                <a:ea typeface="Lato"/>
                <a:cs typeface="Lato"/>
                <a:sym typeface="Lato"/>
              </a:rPr>
              <a:t>Varias familias; 20XX-20XX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50" dirty="0">
                <a:latin typeface="Lato"/>
                <a:ea typeface="Lato"/>
                <a:cs typeface="Lato"/>
                <a:sym typeface="Lato"/>
              </a:rPr>
              <a:t>Responsable del cuidado de los niños y tutor de matemáticas para varias familias con niños de 1 a 9 años.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5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50" b="1" dirty="0">
                <a:latin typeface="Lato"/>
                <a:ea typeface="Lato"/>
                <a:cs typeface="Lato"/>
                <a:sym typeface="Lato"/>
              </a:rPr>
              <a:t>HABILIDADES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5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50" dirty="0">
                <a:latin typeface="Lato"/>
                <a:ea typeface="Lato"/>
                <a:cs typeface="Lato"/>
                <a:sym typeface="Lato"/>
              </a:rPr>
              <a:t>Conocimiento de computación y baloncesto. Entusiasta de la lectura.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5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50" dirty="0">
                <a:latin typeface="Lato"/>
                <a:ea typeface="Lato"/>
                <a:cs typeface="Lato"/>
                <a:sym typeface="Lato"/>
              </a:rPr>
              <a:t>Referencias disponibles según solicitud.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4</cp:revision>
  <dcterms:modified xsi:type="dcterms:W3CDTF">2023-09-18T20:37:29Z</dcterms:modified>
</cp:coreProperties>
</file>