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780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PLAN DE ACCIÓN PARA EL TRABAJO | BUSCAR UN TRABAJO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598625" y="562683"/>
            <a:ext cx="6620150" cy="84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EJEMPLO DE OFERTA LABORAL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553625" y="1345975"/>
            <a:ext cx="6946800" cy="7909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COORDINADOR DE COMUNICACIONES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Business, Inc.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Denver, CO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Descripción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i="1" dirty="0">
                <a:latin typeface="Lato"/>
                <a:ea typeface="Lato"/>
                <a:cs typeface="Lato"/>
                <a:sym typeface="Lato"/>
              </a:rPr>
              <a:t>Business, Inc</a:t>
            </a: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. busca un coordinador de comunicaciones agradable, enérgico y con experiencia para sumarse a nuestro equipo en la oficina en Denver.  El candidato debe ser habilidoso, ambicioso y estar motivado por los resultados.  Entre las responsabilidades se incluyen administrar las cuentas de redes sociales de la empresa, comprometerse con los miembros de la comunidad y brindarles respuestas y asistir en la planificación de eventos de tamaño pequeño a mediano.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Detalles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Ubicación: Denver, CO (posible trabajo remoto)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Horario: a tiempo completo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Experiencia: de 1 a 3 años en un puesto similar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Viajes: pocos (menos del 25% del tiempo)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Responsabilidades clave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Administrar las cuentas de redes sociales de la empresa mediante la creación de contenido interesante, el desarrollo de un plan de proyecto detallado y el cumplimiento de cronogramas estrictos.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Identificar nuevos públicos potenciales y crear un plan detallado de difusión.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Responder a la comunidad, e interactuar con esta, a través de nuestros canales de redes sociales.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Asistir en la planificación y la ejecución exitosa de eventos externos comunicándose y consiguiendo proveedores, espacios de eventos, proveedores de comidas, etc. y también ajustándose al presupuesto.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Calificaciones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La trayectoria comprobada en la planificación de eventos exitosos es una ventaja.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Vasta experiencia con las plataformas de redes sociales, incluidas Facebook y Twitter.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Capacidad para trabajar rápido y permanecer tranquilo bajo presión.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Buena organización y sólidas habilidades de comunicación. 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Capacidad para manejar múltiples responsabilidades a la vez y priorizar tareas de manera eficaz.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Salario y beneficios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Salario proporcional a la experiencia. Diez feriados conmemorados y dos semanas pagas de vacaciones desde el inicio. Seguro médico y dental.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Cómo postularse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Enviar el currículum y la carta de presentación a jobs@businessinc.com.  No se aceptan llamadas telefónicas. </a:t>
            </a:r>
            <a:br>
              <a:rPr lang="es-US" sz="1100" dirty="0">
                <a:latin typeface="Lato"/>
                <a:ea typeface="Lato"/>
                <a:cs typeface="Lato"/>
                <a:sym typeface="Lato"/>
              </a:rPr>
            </a:b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Se requieren referencias.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2023-09-18T20:31:34Z</dcterms:modified>
</cp:coreProperties>
</file>