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EA1953B-EA46-472D-9A19-6641458358B2}">
  <a:tblStyle styleId="{CEA1953B-EA46-472D-9A19-6641458358B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29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858900" y="8659775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859295" y="279357"/>
            <a:ext cx="6123395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UN PLAN DE </a:t>
            </a: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ACCIÓN PARA </a:t>
            </a: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EL TRABAJO | TRABAJAR PARA ALCANZAR LAS METAS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80500" y="6888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ANÁLISIS DEL TRABAJO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854450" y="1542375"/>
            <a:ext cx="6123395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b="1">
                <a:latin typeface="Lato"/>
                <a:ea typeface="Lato"/>
                <a:cs typeface="Lato"/>
                <a:sym typeface="Lato"/>
              </a:rPr>
              <a:t>Instrucciones: completa la siguiente tabla escribiendo la información adecuada en cada recuadro.</a:t>
            </a: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353295515"/>
              </p:ext>
            </p:extLst>
          </p:nvPr>
        </p:nvGraphicFramePr>
        <p:xfrm>
          <a:off x="426900" y="2280625"/>
          <a:ext cx="7042151" cy="7112010"/>
        </p:xfrm>
        <a:graphic>
          <a:graphicData uri="http://schemas.openxmlformats.org/drawingml/2006/table">
            <a:tbl>
              <a:tblPr>
                <a:noFill/>
                <a:tableStyleId>{CEA1953B-EA46-472D-9A19-6641458358B2}</a:tableStyleId>
              </a:tblPr>
              <a:tblGrid>
                <a:gridCol w="1351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0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90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88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HABILIDADES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  <a:sym typeface="Arial"/>
                        </a:rPr>
                        <a:t>EDUCACIÓN</a:t>
                      </a:r>
                      <a:endParaRPr lang="es-US" sz="1100" b="1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SALARIO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BENEFICIOS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CARRERA PROFESIONAL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08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Trabajo n.º 1: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08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Trabajo n.º 2: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08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Trabajo n.º 3: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08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Trabajo n.º 4:</a:t>
                      </a: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64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6</cp:revision>
  <dcterms:modified xsi:type="dcterms:W3CDTF">2023-09-18T20:29:12Z</dcterms:modified>
</cp:coreProperties>
</file>