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211D4F-8F9D-44B3-9F62-14537C8A39DA}">
  <a:tblStyle styleId="{C4211D4F-8F9D-44B3-9F62-14537C8A39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90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291750"/>
            <a:ext cx="5981100" cy="487664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277285" y="291345"/>
            <a:ext cx="5256866" cy="507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ACCIÓN PARA LA UNIVERSIDAD | DESCUBRIR EL DINERO: BECAS, SUBVENCIONES Y PRÉSTAMOS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935126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AQUÍ ESTÁ EL DINERO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4116400222"/>
              </p:ext>
            </p:extLst>
          </p:nvPr>
        </p:nvGraphicFramePr>
        <p:xfrm>
          <a:off x="918275" y="1611825"/>
          <a:ext cx="3749575" cy="304785"/>
        </p:xfrm>
        <a:graphic>
          <a:graphicData uri="http://schemas.openxmlformats.org/drawingml/2006/table">
            <a:tbl>
              <a:tblPr>
                <a:noFill/>
                <a:tableStyleId>{C4211D4F-8F9D-44B3-9F62-14537C8A39DA}</a:tableStyleId>
              </a:tblPr>
              <a:tblGrid>
                <a:gridCol w="184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Nombre del programa: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283440568"/>
              </p:ext>
            </p:extLst>
          </p:nvPr>
        </p:nvGraphicFramePr>
        <p:xfrm>
          <a:off x="901100" y="2097906"/>
          <a:ext cx="6015450" cy="7251043"/>
        </p:xfrm>
        <a:graphic>
          <a:graphicData uri="http://schemas.openxmlformats.org/drawingml/2006/table">
            <a:tbl>
              <a:tblPr>
                <a:noFill/>
                <a:tableStyleId>{C4211D4F-8F9D-44B3-9F62-14537C8A39DA}</a:tableStyleId>
              </a:tblPr>
              <a:tblGrid>
                <a:gridCol w="153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4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Descripción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del programa: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4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Lo que debes ser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para ser elegible: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4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spc="-10" baseline="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Lo que debes hacer mientras estás en la escuela: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51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Monto o límite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del préstamo </a:t>
                      </a:r>
                      <a:b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</a:b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 la subvención: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42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El reembolso comienza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de la siguiente forma: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67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Cómo postularse: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6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Cuándo postularse: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62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Notas: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2023-09-18T20:17:19Z</dcterms:modified>
</cp:coreProperties>
</file>