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2FB2AB-DD56-48FF-BE68-5F9A717FA62B}">
  <a:tblStyle styleId="{912FB2AB-DD56-48FF-BE68-5F9A717FA62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>
        <p:scale>
          <a:sx n="112" d="100"/>
          <a:sy n="112" d="100"/>
        </p:scale>
        <p:origin x="444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150" y="241362"/>
            <a:ext cx="59811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PLAN DE </a:t>
            </a:r>
            <a:r>
              <a:rPr lang="en-US" sz="1100" b="1" i="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ACCIÓN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docs-Proxima Nova"/>
              </a:rPr>
              <a:t> </a:t>
            </a: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PARA EL TRABAJO | EXPLORAR LAS POSIBILIDADES DE TRABAJO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7238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MIS CALIFICACIONES</a:t>
            </a: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30652">
            <a:off x="719909" y="2936233"/>
            <a:ext cx="6465252" cy="6152793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2051400" y="1599938"/>
            <a:ext cx="3714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Datos personales:</a:t>
            </a: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1030525" y="2080450"/>
          <a:ext cx="5981100" cy="731460"/>
        </p:xfrm>
        <a:graphic>
          <a:graphicData uri="http://schemas.openxmlformats.org/drawingml/2006/table">
            <a:tbl>
              <a:tblPr>
                <a:noFill/>
                <a:tableStyleId>{912FB2AB-DD56-48FF-BE68-5F9A717FA62B}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 rot="-2219228">
            <a:off x="1611030" y="4534711"/>
            <a:ext cx="2287265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3" name="Google Shape;63;p13"/>
          <p:cNvCxnSpPr/>
          <p:nvPr/>
        </p:nvCxnSpPr>
        <p:spPr>
          <a:xfrm rot="8579970" flipH="1">
            <a:off x="1750617" y="4876563"/>
            <a:ext cx="2263626" cy="13741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 rot="-2219167">
            <a:off x="2101536" y="4855817"/>
            <a:ext cx="1745284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5" name="Google Shape;65;p13"/>
          <p:cNvCxnSpPr/>
          <p:nvPr/>
        </p:nvCxnSpPr>
        <p:spPr>
          <a:xfrm rot="8579337" flipH="1">
            <a:off x="2260108" y="5238651"/>
            <a:ext cx="1704905" cy="4884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6" name="Google Shape;66;p13"/>
          <p:cNvSpPr txBox="1"/>
          <p:nvPr/>
        </p:nvSpPr>
        <p:spPr>
          <a:xfrm rot="-2221866">
            <a:off x="2579712" y="5225266"/>
            <a:ext cx="1343465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7" name="Google Shape;67;p13"/>
          <p:cNvCxnSpPr/>
          <p:nvPr/>
        </p:nvCxnSpPr>
        <p:spPr>
          <a:xfrm rot="8581408" flipH="1">
            <a:off x="2772707" y="5555460"/>
            <a:ext cx="1224962" cy="8341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" name="Google Shape;68;p13"/>
          <p:cNvSpPr txBox="1"/>
          <p:nvPr/>
        </p:nvSpPr>
        <p:spPr>
          <a:xfrm rot="-6504529">
            <a:off x="912342" y="6798345"/>
            <a:ext cx="2287560" cy="40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9" name="Google Shape;69;p13"/>
          <p:cNvCxnSpPr/>
          <p:nvPr/>
        </p:nvCxnSpPr>
        <p:spPr>
          <a:xfrm rot="4294191" flipH="1">
            <a:off x="1106035" y="6918700"/>
            <a:ext cx="2263179" cy="1423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0" name="Google Shape;70;p13"/>
          <p:cNvSpPr txBox="1"/>
          <p:nvPr/>
        </p:nvSpPr>
        <p:spPr>
          <a:xfrm rot="-6504415">
            <a:off x="1557853" y="6692712"/>
            <a:ext cx="1745293" cy="40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Google Shape;71;p13"/>
          <p:cNvCxnSpPr/>
          <p:nvPr/>
        </p:nvCxnSpPr>
        <p:spPr>
          <a:xfrm rot="4293903" flipH="1">
            <a:off x="1797585" y="6818316"/>
            <a:ext cx="1704784" cy="5029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13"/>
          <p:cNvSpPr txBox="1"/>
          <p:nvPr/>
        </p:nvSpPr>
        <p:spPr>
          <a:xfrm rot="-6505612">
            <a:off x="2197296" y="6547313"/>
            <a:ext cx="1343905" cy="40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3" name="Google Shape;73;p13"/>
          <p:cNvCxnSpPr/>
          <p:nvPr/>
        </p:nvCxnSpPr>
        <p:spPr>
          <a:xfrm rot="4295501" flipH="1">
            <a:off x="2427229" y="6660673"/>
            <a:ext cx="1224561" cy="7305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4" name="Google Shape;74;p13"/>
          <p:cNvSpPr txBox="1"/>
          <p:nvPr/>
        </p:nvSpPr>
        <p:spPr>
          <a:xfrm rot="2138603">
            <a:off x="3975807" y="4507177"/>
            <a:ext cx="2287304" cy="4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5" name="Google Shape;75;p13"/>
          <p:cNvCxnSpPr/>
          <p:nvPr/>
        </p:nvCxnSpPr>
        <p:spPr>
          <a:xfrm rot="-8662073" flipH="1">
            <a:off x="3883845" y="4866725"/>
            <a:ext cx="2263728" cy="13741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6" name="Google Shape;76;p13"/>
          <p:cNvSpPr txBox="1"/>
          <p:nvPr/>
        </p:nvSpPr>
        <p:spPr>
          <a:xfrm rot="2139267">
            <a:off x="4005763" y="4812646"/>
            <a:ext cx="1745253" cy="4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7" name="Google Shape;77;p13"/>
          <p:cNvCxnSpPr/>
          <p:nvPr/>
        </p:nvCxnSpPr>
        <p:spPr>
          <a:xfrm rot="-8662465" flipH="1">
            <a:off x="3891181" y="5197439"/>
            <a:ext cx="1704762" cy="5341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8" name="Google Shape;78;p13"/>
          <p:cNvSpPr txBox="1"/>
          <p:nvPr/>
        </p:nvSpPr>
        <p:spPr>
          <a:xfrm rot="2138683">
            <a:off x="3936536" y="5188067"/>
            <a:ext cx="1344127" cy="4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9" name="Google Shape;79;p13"/>
          <p:cNvCxnSpPr/>
          <p:nvPr/>
        </p:nvCxnSpPr>
        <p:spPr>
          <a:xfrm rot="-8662748" flipH="1">
            <a:off x="3908157" y="5551524"/>
            <a:ext cx="1224891" cy="7684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0" name="Google Shape;80;p13"/>
          <p:cNvSpPr txBox="1"/>
          <p:nvPr/>
        </p:nvSpPr>
        <p:spPr>
          <a:xfrm rot="-10788729">
            <a:off x="2802973" y="8147690"/>
            <a:ext cx="2287512" cy="400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1" name="Google Shape;81;p13"/>
          <p:cNvCxnSpPr/>
          <p:nvPr/>
        </p:nvCxnSpPr>
        <p:spPr>
          <a:xfrm rot="11846" flipH="1">
            <a:off x="2803855" y="8144831"/>
            <a:ext cx="2263513" cy="13513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2" name="Google Shape;82;p13"/>
          <p:cNvSpPr txBox="1"/>
          <p:nvPr/>
        </p:nvSpPr>
        <p:spPr>
          <a:xfrm rot="-10788178">
            <a:off x="3093910" y="7759001"/>
            <a:ext cx="1744810" cy="400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3" name="Google Shape;83;p13"/>
          <p:cNvCxnSpPr/>
          <p:nvPr/>
        </p:nvCxnSpPr>
        <p:spPr>
          <a:xfrm rot="10887" flipH="1">
            <a:off x="3114797" y="7725394"/>
            <a:ext cx="1705209" cy="48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4" name="Google Shape;84;p13"/>
          <p:cNvSpPr txBox="1"/>
          <p:nvPr/>
        </p:nvSpPr>
        <p:spPr>
          <a:xfrm rot="-10788487">
            <a:off x="3296544" y="7296594"/>
            <a:ext cx="1343708" cy="400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5" name="Google Shape;85;p13"/>
          <p:cNvCxnSpPr/>
          <p:nvPr/>
        </p:nvCxnSpPr>
        <p:spPr>
          <a:xfrm rot="11787" flipH="1">
            <a:off x="3330737" y="7305290"/>
            <a:ext cx="1224907" cy="7506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6" name="Google Shape;86;p13"/>
          <p:cNvSpPr txBox="1"/>
          <p:nvPr/>
        </p:nvSpPr>
        <p:spPr>
          <a:xfrm rot="6480432">
            <a:off x="4698537" y="6737957"/>
            <a:ext cx="2287339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7" name="Google Shape;87;p13"/>
          <p:cNvCxnSpPr/>
          <p:nvPr/>
        </p:nvCxnSpPr>
        <p:spPr>
          <a:xfrm rot="-4319837" flipH="1">
            <a:off x="4520380" y="6882329"/>
            <a:ext cx="2263623" cy="13852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8" name="Google Shape;88;p13"/>
          <p:cNvSpPr txBox="1"/>
          <p:nvPr/>
        </p:nvSpPr>
        <p:spPr>
          <a:xfrm rot="6481613">
            <a:off x="4605489" y="6600509"/>
            <a:ext cx="174495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9" name="Google Shape;89;p13"/>
          <p:cNvCxnSpPr/>
          <p:nvPr/>
        </p:nvCxnSpPr>
        <p:spPr>
          <a:xfrm rot="-4319923" flipH="1">
            <a:off x="4406160" y="6726078"/>
            <a:ext cx="1704643" cy="5408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0" name="Google Shape;90;p13"/>
          <p:cNvSpPr txBox="1"/>
          <p:nvPr/>
        </p:nvSpPr>
        <p:spPr>
          <a:xfrm rot="6481344">
            <a:off x="4366431" y="6457117"/>
            <a:ext cx="134394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1" name="Google Shape;91;p13"/>
          <p:cNvCxnSpPr/>
          <p:nvPr/>
        </p:nvCxnSpPr>
        <p:spPr>
          <a:xfrm rot="-4318930" flipH="1">
            <a:off x="4239786" y="6619832"/>
            <a:ext cx="1224972" cy="7875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2" name="Google Shape;92;p13"/>
          <p:cNvSpPr txBox="1"/>
          <p:nvPr/>
        </p:nvSpPr>
        <p:spPr>
          <a:xfrm rot="-2177235">
            <a:off x="1427223" y="3930964"/>
            <a:ext cx="1818154" cy="503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800" b="1" i="1">
                <a:latin typeface="Lato"/>
                <a:ea typeface="Lato"/>
                <a:cs typeface="Lato"/>
                <a:sym typeface="Lato"/>
              </a:rPr>
              <a:t>Conocimiento</a:t>
            </a:r>
          </a:p>
        </p:txBody>
      </p:sp>
      <p:sp>
        <p:nvSpPr>
          <p:cNvPr id="93" name="Google Shape;93;p13"/>
          <p:cNvSpPr txBox="1"/>
          <p:nvPr/>
        </p:nvSpPr>
        <p:spPr>
          <a:xfrm rot="1988035">
            <a:off x="4280634" y="3892781"/>
            <a:ext cx="2605938" cy="46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800" b="1" i="1">
                <a:latin typeface="Lato"/>
                <a:ea typeface="Lato"/>
                <a:cs typeface="Lato"/>
                <a:sym typeface="Lato"/>
              </a:rPr>
              <a:t>Fortalezas</a:t>
            </a:r>
          </a:p>
        </p:txBody>
      </p:sp>
      <p:sp>
        <p:nvSpPr>
          <p:cNvPr id="94" name="Google Shape;94;p13"/>
          <p:cNvSpPr txBox="1"/>
          <p:nvPr/>
        </p:nvSpPr>
        <p:spPr>
          <a:xfrm rot="6239871">
            <a:off x="5310367" y="7078116"/>
            <a:ext cx="2605779" cy="461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800" b="1" i="1">
                <a:latin typeface="Lato"/>
                <a:ea typeface="Lato"/>
                <a:cs typeface="Lato"/>
                <a:sym typeface="Lato"/>
              </a:rPr>
              <a:t>Experiencia</a:t>
            </a:r>
          </a:p>
        </p:txBody>
      </p:sp>
      <p:sp>
        <p:nvSpPr>
          <p:cNvPr id="95" name="Google Shape;95;p13"/>
          <p:cNvSpPr txBox="1"/>
          <p:nvPr/>
        </p:nvSpPr>
        <p:spPr>
          <a:xfrm rot="-10799208">
            <a:off x="2632708" y="8854959"/>
            <a:ext cx="260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800" b="1" i="1">
                <a:latin typeface="Lato"/>
                <a:ea typeface="Lato"/>
                <a:cs typeface="Lato"/>
                <a:sym typeface="Lato"/>
              </a:rPr>
              <a:t>Intereses</a:t>
            </a:r>
          </a:p>
        </p:txBody>
      </p:sp>
      <p:sp>
        <p:nvSpPr>
          <p:cNvPr id="96" name="Google Shape;96;p13"/>
          <p:cNvSpPr txBox="1"/>
          <p:nvPr/>
        </p:nvSpPr>
        <p:spPr>
          <a:xfrm rot="-6342697">
            <a:off x="38078" y="7265877"/>
            <a:ext cx="2605655" cy="461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800" b="1" i="1">
                <a:latin typeface="Lato"/>
                <a:ea typeface="Lato"/>
                <a:cs typeface="Lato"/>
                <a:sym typeface="Lato"/>
              </a:rPr>
              <a:t>Talentos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Lato</vt:lpstr>
      <vt:lpstr>Arial</vt:lpstr>
      <vt:lpstr>docs-Proxima Nova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5</cp:revision>
  <dcterms:modified xsi:type="dcterms:W3CDTF">2023-09-18T18:55:24Z</dcterms:modified>
</cp:coreProperties>
</file>