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0"/>
    <p:restoredTop sz="94720"/>
  </p:normalViewPr>
  <p:slideViewPr>
    <p:cSldViewPr snapToGrid="0">
      <p:cViewPr>
        <p:scale>
          <a:sx n="136" d="100"/>
          <a:sy n="136" d="100"/>
        </p:scale>
        <p:origin x="-90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4410" b="7545"/>
          <a:stretch/>
        </p:blipFill>
        <p:spPr>
          <a:xfrm>
            <a:off x="592250" y="1490638"/>
            <a:ext cx="6869549" cy="78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08200" y="267000"/>
            <a:ext cx="599105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RESOLUCIÓN DE CONFLICTOS | </a:t>
            </a:r>
            <a:r>
              <a:rPr lang="es-ES" sz="1100" b="1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PRESENTAR LA RESOLUCIÓN DE CONFLICTOS</a:t>
            </a:r>
            <a:endParaRPr lang="es-US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71550" y="692583"/>
            <a:ext cx="6474300" cy="84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335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ETAPAS DEL CONFLICTO</a:t>
            </a:r>
          </a:p>
        </p:txBody>
      </p:sp>
      <p:sp>
        <p:nvSpPr>
          <p:cNvPr id="60" name="Google Shape;60;p13"/>
          <p:cNvSpPr txBox="1"/>
          <p:nvPr/>
        </p:nvSpPr>
        <p:spPr>
          <a:xfrm>
            <a:off x="5528549" y="8370575"/>
            <a:ext cx="1933249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Las necesidades o los deseos de una persona se enfrentan con los de otra.</a:t>
            </a:r>
          </a:p>
        </p:txBody>
      </p:sp>
      <p:sp>
        <p:nvSpPr>
          <p:cNvPr id="61" name="Google Shape;61;p13"/>
          <p:cNvSpPr txBox="1"/>
          <p:nvPr/>
        </p:nvSpPr>
        <p:spPr>
          <a:xfrm>
            <a:off x="1461874" y="8561750"/>
            <a:ext cx="2007039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2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Parece que el diálogo no funciona; las personas comienzan a discutir.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6523625" y="6930625"/>
            <a:ext cx="1248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3"/>
            </a:pPr>
            <a:r>
              <a:rPr lang="es-US" sz="1100">
                <a:latin typeface="Lato"/>
                <a:ea typeface="Lato"/>
                <a:cs typeface="Lato"/>
                <a:sym typeface="Lato"/>
              </a:rPr>
              <a:t> Las personas dejan de confiar y comienzan a sospechar.</a:t>
            </a:r>
          </a:p>
        </p:txBody>
      </p:sp>
      <p:sp>
        <p:nvSpPr>
          <p:cNvPr id="63" name="Google Shape;63;p13"/>
          <p:cNvSpPr txBox="1"/>
          <p:nvPr/>
        </p:nvSpPr>
        <p:spPr>
          <a:xfrm>
            <a:off x="425224" y="6147280"/>
            <a:ext cx="2724449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4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Las personas solo piensan en sus metas e ignoran las necesidades de los demás.</a:t>
            </a:r>
          </a:p>
        </p:txBody>
      </p:sp>
      <p:sp>
        <p:nvSpPr>
          <p:cNvPr id="64" name="Google Shape;64;p13"/>
          <p:cNvSpPr txBox="1"/>
          <p:nvPr/>
        </p:nvSpPr>
        <p:spPr>
          <a:xfrm>
            <a:off x="5528550" y="5882050"/>
            <a:ext cx="165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5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Las personas recurren a las críticas y las generalizaciones.</a:t>
            </a:r>
          </a:p>
        </p:txBody>
      </p:sp>
      <p:sp>
        <p:nvSpPr>
          <p:cNvPr id="65" name="Google Shape;65;p13"/>
          <p:cNvSpPr txBox="1"/>
          <p:nvPr/>
        </p:nvSpPr>
        <p:spPr>
          <a:xfrm>
            <a:off x="5867316" y="3361888"/>
            <a:ext cx="176150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7"/>
            </a:pPr>
            <a:r>
              <a:rPr lang="es-US" sz="1100">
                <a:latin typeface="Lato"/>
                <a:ea typeface="Lato"/>
                <a:cs typeface="Lato"/>
                <a:sym typeface="Lato"/>
              </a:rPr>
              <a:t> Se involucran otras personas que no forman parte del conflicto.</a:t>
            </a:r>
          </a:p>
        </p:txBody>
      </p:sp>
      <p:sp>
        <p:nvSpPr>
          <p:cNvPr id="66" name="Google Shape;66;p13"/>
          <p:cNvSpPr txBox="1"/>
          <p:nvPr/>
        </p:nvSpPr>
        <p:spPr>
          <a:xfrm>
            <a:off x="1581617" y="4737236"/>
            <a:ext cx="17829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6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Las personas dejan </a:t>
            </a:r>
            <a:br>
              <a:rPr lang="es-US" sz="1100" dirty="0">
                <a:latin typeface="Lato"/>
                <a:ea typeface="Lato"/>
                <a:cs typeface="Lato"/>
                <a:sym typeface="Lato"/>
              </a:rPr>
            </a:b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de escuchar. Comienzan a decir cosas que en realidad no sienten.</a:t>
            </a:r>
          </a:p>
        </p:txBody>
      </p:sp>
      <p:sp>
        <p:nvSpPr>
          <p:cNvPr id="67" name="Google Shape;67;p13"/>
          <p:cNvSpPr txBox="1"/>
          <p:nvPr/>
        </p:nvSpPr>
        <p:spPr>
          <a:xfrm>
            <a:off x="374849" y="3087925"/>
            <a:ext cx="1628121" cy="136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8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Las personas involucradas no pueden describir de manera adecuada sus emociones; solo pueden decir que están enojadas.</a:t>
            </a:r>
          </a:p>
        </p:txBody>
      </p:sp>
      <p:sp>
        <p:nvSpPr>
          <p:cNvPr id="68" name="Google Shape;68;p13"/>
          <p:cNvSpPr txBox="1"/>
          <p:nvPr/>
        </p:nvSpPr>
        <p:spPr>
          <a:xfrm>
            <a:off x="5605550" y="1591275"/>
            <a:ext cx="173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9"/>
            </a:pPr>
            <a:r>
              <a:rPr lang="es-US" sz="1100" dirty="0">
                <a:latin typeface="Lato"/>
                <a:ea typeface="Lato"/>
                <a:cs typeface="Lato"/>
                <a:sym typeface="Lato"/>
              </a:rPr>
              <a:t> El conflicto se intensifica hasta llegar a la violencia física.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3</cp:revision>
  <dcterms:modified xsi:type="dcterms:W3CDTF">2023-09-15T22:08:23Z</dcterms:modified>
</cp:coreProperties>
</file>