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0733AC6-6278-4D7F-982C-E992BC73839D}">
  <a:tblStyle styleId="{10733AC6-6278-4D7F-982C-E992BC73839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3" d="100"/>
          <a:sy n="93" d="100"/>
        </p:scale>
        <p:origin x="906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HABILIDADES EN EL TRABAJO | </a:t>
            </a:r>
            <a:r>
              <a:rPr lang="en-US" sz="1100" b="1" i="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COMUNICACIÓN EN EL TRABAJO</a:t>
            </a:r>
            <a:endParaRPr lang="es-US" sz="11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522882"/>
            <a:ext cx="5981100" cy="1156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29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ESCRIBIR PARA EL LUGAR </a:t>
            </a:r>
            <a:br>
              <a:rPr lang="es-US" sz="29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29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 TRABAJO</a:t>
            </a:r>
          </a:p>
        </p:txBody>
      </p:sp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240190466"/>
              </p:ext>
            </p:extLst>
          </p:nvPr>
        </p:nvGraphicFramePr>
        <p:xfrm>
          <a:off x="653700" y="1717493"/>
          <a:ext cx="6465000" cy="7592585"/>
        </p:xfrm>
        <a:graphic>
          <a:graphicData uri="http://schemas.openxmlformats.org/drawingml/2006/table">
            <a:tbl>
              <a:tblPr>
                <a:noFill/>
                <a:tableStyleId>{10733AC6-6278-4D7F-982C-E992BC73839D}</a:tableStyleId>
              </a:tblPr>
              <a:tblGrid>
                <a:gridCol w="1348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8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7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Característica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>
                          <a:latin typeface="Lato"/>
                          <a:ea typeface="Lato"/>
                          <a:cs typeface="Lato"/>
                          <a:sym typeface="Lato"/>
                        </a:rPr>
                        <a:t>Explicación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>
                          <a:latin typeface="Lato"/>
                          <a:ea typeface="Lato"/>
                          <a:cs typeface="Lato"/>
                          <a:sym typeface="Lato"/>
                        </a:rPr>
                        <a:t>Ejemplo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Punto inicial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Piensa en la necesidad que aborda tu carta/correo electrónico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Escribo para postularme…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50">
                          <a:latin typeface="Lato"/>
                          <a:ea typeface="Lato"/>
                          <a:cs typeface="Lato"/>
                          <a:sym typeface="Lato"/>
                        </a:rPr>
                        <a:t>Tal y como lo solicitó…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7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50">
                          <a:latin typeface="Lato"/>
                          <a:ea typeface="Lato"/>
                          <a:cs typeface="Lato"/>
                          <a:sym typeface="Lato"/>
                        </a:rPr>
                        <a:t>Propósito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Resolverás problemas, realizarás trabajo o solicitarás la realización de acciones a través de ideas e información.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1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Una posible solución al problema es...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Es posible que debamos modificar nuestros procedimientos para…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1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50">
                          <a:latin typeface="Lato"/>
                          <a:ea typeface="Lato"/>
                          <a:cs typeface="Lato"/>
                          <a:sym typeface="Lato"/>
                        </a:rPr>
                        <a:t>Audiencia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1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Piensa en el lector. Conoce la posición, las necesidades y los conocimientos del lector. Escribe </a:t>
                      </a:r>
                      <a:br>
                        <a:rPr lang="es-US" sz="1150" dirty="0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s-US" sz="11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el mensaje en función de eso.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150">
                          <a:latin typeface="Lato"/>
                          <a:ea typeface="Lato"/>
                          <a:cs typeface="Lato"/>
                          <a:sym typeface="Lato"/>
                        </a:rPr>
                        <a:t>El personal del campamento de verano de Three Oaks agradeció el honor de contar con la presencia del alcalde en la cena benéfica la semana pasada.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50">
                          <a:latin typeface="Lato"/>
                          <a:ea typeface="Lato"/>
                          <a:cs typeface="Lato"/>
                          <a:sym typeface="Lato"/>
                        </a:rPr>
                        <a:t>En nombre del equipo de la liga menor de Hawks, quiero agradecerle por las entradas que enviaron. La pasé muy bien en el juego de los Lakers.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1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50">
                          <a:latin typeface="Lato"/>
                          <a:ea typeface="Lato"/>
                          <a:cs typeface="Lato"/>
                          <a:sym typeface="Lato"/>
                        </a:rPr>
                        <a:t>Forma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50">
                          <a:latin typeface="Lato"/>
                          <a:ea typeface="Lato"/>
                          <a:cs typeface="Lato"/>
                          <a:sym typeface="Lato"/>
                        </a:rPr>
                        <a:t>La mayoría de los documentos escritos de un lugar de trabajo tiene un formato estándar: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50">
                          <a:latin typeface="Lato"/>
                          <a:ea typeface="Lato"/>
                          <a:cs typeface="Lato"/>
                          <a:sym typeface="Lato"/>
                        </a:rPr>
                        <a:t>(1) estructura de tres partes que explica el propósito, brinda detalles y sugiere medidas, y (2) datos que incluyen estrategias, números e imágenes.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50">
                          <a:latin typeface="Lato"/>
                          <a:ea typeface="Lato"/>
                          <a:cs typeface="Lato"/>
                          <a:sym typeface="Lato"/>
                        </a:rPr>
                        <a:t>Escribo para solicitar información sobre la fotocopiadora nueva. Nuestra empresa es pequeña pero se realizan al menos 100 copias por día. Llame al (969) 555-1756, de lunes a jueves, y pregunte por mí, Julio Vaca.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50">
                          <a:latin typeface="Lato"/>
                          <a:ea typeface="Lato"/>
                          <a:cs typeface="Lato"/>
                          <a:sym typeface="Lato"/>
                        </a:rPr>
                        <a:t>Ofrecemos los siguientes servicios:</a:t>
                      </a:r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50">
                          <a:latin typeface="Lato"/>
                          <a:ea typeface="Lato"/>
                          <a:cs typeface="Lato"/>
                          <a:sym typeface="Lato"/>
                        </a:rPr>
                        <a:t>Limpieza de ventanas</a:t>
                      </a:r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50">
                          <a:latin typeface="Lato"/>
                          <a:ea typeface="Lato"/>
                          <a:cs typeface="Lato"/>
                          <a:sym typeface="Lato"/>
                        </a:rPr>
                        <a:t>Limpieza de alfombras</a:t>
                      </a:r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s-US" sz="1150">
                          <a:latin typeface="Lato"/>
                          <a:ea typeface="Lato"/>
                          <a:cs typeface="Lato"/>
                          <a:sym typeface="Lato"/>
                        </a:rPr>
                        <a:t>Encerado de pisos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9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50">
                          <a:latin typeface="Lato"/>
                          <a:ea typeface="Lato"/>
                          <a:cs typeface="Lato"/>
                          <a:sym typeface="Lato"/>
                        </a:rPr>
                        <a:t>Tono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Habla de manera coloquial pero directa. </a:t>
                      </a:r>
                      <a:r>
                        <a:rPr lang="es-US" sz="1150">
                          <a:latin typeface="Lato"/>
                          <a:ea typeface="Lato"/>
                          <a:cs typeface="Lato"/>
                          <a:sym typeface="Lato"/>
                        </a:rPr>
                        <a:t>No seas demasiado formal ni personal.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1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Le damos la bienvenida a la comunidad de negocios de Pasadena.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5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Podría organizar una conferencia de prensa que nos dará buena publicidad.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309</Words>
  <Application>Microsoft Office PowerPoint</Application>
  <PresentationFormat>Custom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</dc:creator>
  <cp:lastModifiedBy>Jeremy Siegal</cp:lastModifiedBy>
  <cp:revision>7</cp:revision>
  <dcterms:modified xsi:type="dcterms:W3CDTF">2023-09-15T22:01:58Z</dcterms:modified>
</cp:coreProperties>
</file>