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04D32E0-CD80-41E9-9D6D-65C5D986FE3C}">
  <a:tblStyle styleId="{604D32E0-CD80-41E9-9D6D-65C5D986FE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062" y="11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528150" y="640826"/>
            <a:ext cx="8612100" cy="957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PREPARACIÓN PARA LA UNIVERSIDAD</a:t>
            </a: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742026" y="267000"/>
            <a:ext cx="8398224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PLAN DE ACCIÓN PARA LA UNIVERSIDAD | UNIVERSIDADES Y ESCUELAS TÉCNICAS</a:t>
            </a:r>
            <a:endParaRPr lang="es-US" sz="11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618588"/>
          <a:ext cx="8046000" cy="381000"/>
        </p:xfrm>
        <a:graphic>
          <a:graphicData uri="http://schemas.openxmlformats.org/drawingml/2006/table">
            <a:tbl>
              <a:tblPr>
                <a:noFill/>
                <a:tableStyleId>{604D32E0-CD80-41E9-9D6D-65C5D986FE3C}</a:tableStyleId>
              </a:tblPr>
              <a:tblGrid>
                <a:gridCol w="201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9.º grado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10.º grado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11.º grado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12.º grado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1999588"/>
          <a:ext cx="2011500" cy="3674735"/>
        </p:xfrm>
        <a:graphic>
          <a:graphicData uri="http://schemas.openxmlformats.org/drawingml/2006/table">
            <a:tbl>
              <a:tblPr>
                <a:noFill/>
                <a:tableStyleId>{604D32E0-CD80-41E9-9D6D-65C5D986FE3C}</a:tableStyleId>
              </a:tblPr>
              <a:tblGrid>
                <a:gridCol w="117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8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Inglés:</a:t>
                      </a: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Matemáticas:</a:t>
                      </a: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8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Historia:</a:t>
                      </a: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6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Ciencias:</a:t>
                      </a: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2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2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Lengua Extranjera:</a:t>
                      </a: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5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5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Artes (visuales y escénicas):</a:t>
                      </a: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2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2923863" y="1999588"/>
          <a:ext cx="2011500" cy="3674735"/>
        </p:xfrm>
        <a:graphic>
          <a:graphicData uri="http://schemas.openxmlformats.org/drawingml/2006/table">
            <a:tbl>
              <a:tblPr>
                <a:noFill/>
                <a:tableStyleId>{604D32E0-CD80-41E9-9D6D-65C5D986FE3C}</a:tableStyleId>
              </a:tblPr>
              <a:tblGrid>
                <a:gridCol w="117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8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Inglés: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Matemáticas: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8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Historia: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6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Ciencias: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2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2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Lengua Extranjera: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5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5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Artes (visuales y escénicas):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2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4941138" y="1999588"/>
          <a:ext cx="2005725" cy="3674735"/>
        </p:xfrm>
        <a:graphic>
          <a:graphicData uri="http://schemas.openxmlformats.org/drawingml/2006/table">
            <a:tbl>
              <a:tblPr>
                <a:noFill/>
                <a:tableStyleId>{604D32E0-CD80-41E9-9D6D-65C5D986FE3C}</a:tableStyleId>
              </a:tblPr>
              <a:tblGrid>
                <a:gridCol w="116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8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Inglés: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Matemáticas: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8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Historia: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6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Ciencias: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2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2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Lengua Extranjera: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5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5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Artes (visuales y escénicas):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2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6952638" y="1999588"/>
          <a:ext cx="2011500" cy="3674735"/>
        </p:xfrm>
        <a:graphic>
          <a:graphicData uri="http://schemas.openxmlformats.org/drawingml/2006/table">
            <a:tbl>
              <a:tblPr>
                <a:noFill/>
                <a:tableStyleId>{604D32E0-CD80-41E9-9D6D-65C5D986FE3C}</a:tableStyleId>
              </a:tblPr>
              <a:tblGrid>
                <a:gridCol w="116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8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Inglés: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Matemáticas: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8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Historia: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6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Ciencias: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2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2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Lengua Extranjera: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5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5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Artes (visuales y escénicas):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2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4226056157"/>
              </p:ext>
            </p:extLst>
          </p:nvPr>
        </p:nvGraphicFramePr>
        <p:xfrm>
          <a:off x="918150" y="5674313"/>
          <a:ext cx="8046000" cy="640060"/>
        </p:xfrm>
        <a:graphic>
          <a:graphicData uri="http://schemas.openxmlformats.org/drawingml/2006/table">
            <a:tbl>
              <a:tblPr>
                <a:noFill/>
                <a:tableStyleId>{604D32E0-CD80-41E9-9D6D-65C5D986FE3C}</a:tableStyleId>
              </a:tblPr>
              <a:tblGrid>
                <a:gridCol w="201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Materias opcionales/ </a:t>
                      </a:r>
                      <a:b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otros cursos:</a:t>
                      </a:r>
                    </a:p>
                  </a:txBody>
                  <a:tcPr marL="91425" marR="91425" marT="18287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Materias opcionales/</a:t>
                      </a:r>
                      <a:b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otros cursos:</a:t>
                      </a: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Materias opcionales/</a:t>
                      </a:r>
                      <a:b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otros cursos:</a:t>
                      </a: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Materias opcionales/</a:t>
                      </a:r>
                      <a:b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otros cursos:</a:t>
                      </a:r>
                    </a:p>
                  </a:txBody>
                  <a:tcPr marL="91425" marR="91425" marT="18287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918150" y="6131488"/>
          <a:ext cx="8046000" cy="622130"/>
        </p:xfrm>
        <a:graphic>
          <a:graphicData uri="http://schemas.openxmlformats.org/drawingml/2006/table">
            <a:tbl>
              <a:tblPr>
                <a:noFill/>
                <a:tableStyleId>{604D32E0-CD80-41E9-9D6D-65C5D986FE3C}</a:tableStyleId>
              </a:tblPr>
              <a:tblGrid>
                <a:gridCol w="117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5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05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Curso:</a:t>
                      </a: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Curso: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Curso: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Curso: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Nota: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Custom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2023-09-15T21:56:07Z</dcterms:modified>
</cp:coreProperties>
</file>