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B92D392-20FF-47D8-9DCB-DE560A9A5AA8}">
  <a:tblStyle styleId="{BB92D392-20FF-47D8-9DCB-DE560A9A5AA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062" y="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5" name="Google Shape;55;p13"/>
          <p:cNvSpPr txBox="1"/>
          <p:nvPr/>
        </p:nvSpPr>
        <p:spPr>
          <a:xfrm>
            <a:off x="918150" y="684013"/>
            <a:ext cx="7832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ACOTAR LAS OPCIONES</a:t>
            </a: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742050" y="267000"/>
            <a:ext cx="8398200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PLAN DE ACCIÓN PARA LA UNIVERSIDAD | UNIVERSIDADES Y ESCUELAS TÉCNICAS</a:t>
            </a:r>
            <a:endParaRPr lang="es-US" sz="11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586975"/>
          <a:ext cx="8046000" cy="731460"/>
        </p:xfrm>
        <a:graphic>
          <a:graphicData uri="http://schemas.openxmlformats.org/drawingml/2006/table">
            <a:tbl>
              <a:tblPr>
                <a:noFill/>
                <a:tableStyleId>{BB92D392-20FF-47D8-9DCB-DE560A9A5AA8}</a:tableStyleId>
              </a:tblPr>
              <a:tblGrid>
                <a:gridCol w="261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Universidad A: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Universidad B: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Universidad C: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43632884"/>
              </p:ext>
            </p:extLst>
          </p:nvPr>
        </p:nvGraphicFramePr>
        <p:xfrm>
          <a:off x="918150" y="2318425"/>
          <a:ext cx="8046000" cy="790675"/>
        </p:xfrm>
        <a:graphic>
          <a:graphicData uri="http://schemas.openxmlformats.org/drawingml/2006/table">
            <a:tbl>
              <a:tblPr>
                <a:noFill/>
                <a:tableStyleId>{BB92D392-20FF-47D8-9DCB-DE560A9A5AA8}</a:tableStyleId>
              </a:tblPr>
              <a:tblGrid>
                <a:gridCol w="1835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1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9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Matrícula (por crédito):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Matrícula (por crédito):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Matrícula (por crédito):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Costo del título: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Costo del título: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$ 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Costo del título: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918150" y="3109100"/>
          <a:ext cx="8046000" cy="3878850"/>
        </p:xfrm>
        <a:graphic>
          <a:graphicData uri="http://schemas.openxmlformats.org/drawingml/2006/table">
            <a:tbl>
              <a:tblPr>
                <a:noFill/>
                <a:tableStyleId>{BB92D392-20FF-47D8-9DCB-DE560A9A5AA8}</a:tableStyleId>
              </a:tblPr>
              <a:tblGrid>
                <a:gridCol w="261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2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Ubicación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Ubicación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Ubicación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Requisitos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Requisitos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Requisitos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2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Otra información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Otra información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Otra información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2023-09-15T21:55:44Z</dcterms:modified>
</cp:coreProperties>
</file>