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7DBF1B-2C9B-4E42-AAE8-1CB9C99AC4EC}">
  <a:tblStyle styleId="{C57DBF1B-2C9B-4E42-AAE8-1CB9C99AC4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2" d="100"/>
          <a:sy n="142" d="100"/>
        </p:scale>
        <p:origin x="-294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799"/>
            <a:ext cx="5981100" cy="418534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80625" y="7303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TORBELLINO DE IDEAS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801502052"/>
              </p:ext>
            </p:extLst>
          </p:nvPr>
        </p:nvGraphicFramePr>
        <p:xfrm>
          <a:off x="952500" y="2212875"/>
          <a:ext cx="5867400" cy="6230250"/>
        </p:xfrm>
        <a:graphic>
          <a:graphicData uri="http://schemas.openxmlformats.org/drawingml/2006/table">
            <a:tbl>
              <a:tblPr>
                <a:noFill/>
                <a:tableStyleId>{C57DBF1B-2C9B-4E42-AAE8-1CB9C99AC4EC}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RELACIONES E </a:t>
                      </a: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INFLUENCIAS PERSONALES</a:t>
                      </a:r>
                      <a:endParaRPr lang="es-US" sz="13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EXPERIENCIAS DE VIDA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CUALIDADES PERSONALES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956200" y="1700925"/>
            <a:ext cx="432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latin typeface="Lato"/>
                <a:ea typeface="Lato"/>
                <a:cs typeface="Lato"/>
                <a:sym typeface="Lato"/>
              </a:rPr>
              <a:t>Escribe una idea en cada recuadro.</a:t>
            </a:r>
          </a:p>
        </p:txBody>
      </p:sp>
      <p:sp>
        <p:nvSpPr>
          <p:cNvPr id="2" name="Google Shape;57;p13">
            <a:extLst>
              <a:ext uri="{FF2B5EF4-FFF2-40B4-BE49-F238E27FC236}">
                <a16:creationId xmlns:a16="http://schemas.microsoft.com/office/drawing/2014/main" id="{ECB7BA5C-8C83-BC53-AE9D-13A807B4D768}"/>
              </a:ext>
            </a:extLst>
          </p:cNvPr>
          <p:cNvSpPr txBox="1"/>
          <p:nvPr/>
        </p:nvSpPr>
        <p:spPr>
          <a:xfrm>
            <a:off x="1034041" y="258990"/>
            <a:ext cx="5704319" cy="530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05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docs-Proxima Nova"/>
              </a:rPr>
              <a:t> </a:t>
            </a: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LA UNIVERSIDAD | POSTULACI</a:t>
            </a:r>
            <a:r>
              <a:rPr lang="en-US" sz="105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ÓN</a:t>
            </a: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 UNIVERSIDADE Y ESCUELAS TÉCNICAS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docs-Proxima Nova</vt:lpstr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5</cp:revision>
  <dcterms:modified xsi:type="dcterms:W3CDTF">2023-09-15T21:50:12Z</dcterms:modified>
</cp:coreProperties>
</file>