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C2ABB15-7155-4A0C-A0F3-916A36E7367F}">
  <a:tblStyle styleId="{1C2ABB15-7155-4A0C-A0F3-916A36E7367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>
        <p:scale>
          <a:sx n="136" d="100"/>
          <a:sy n="136" d="100"/>
        </p:scale>
        <p:origin x="-138" y="9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195592"/>
            <a:ext cx="5981100" cy="4287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860375" y="812070"/>
            <a:ext cx="60390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28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PLANIFICADOR DE POSTULACIÓN A LA UNIVERSIDAD</a:t>
            </a:r>
          </a:p>
        </p:txBody>
      </p:sp>
      <p:sp>
        <p:nvSpPr>
          <p:cNvPr id="59" name="Google Shape;59;p13"/>
          <p:cNvSpPr txBox="1"/>
          <p:nvPr/>
        </p:nvSpPr>
        <p:spPr>
          <a:xfrm>
            <a:off x="918275" y="1566100"/>
            <a:ext cx="60969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200" b="1" dirty="0">
                <a:latin typeface="Lato"/>
                <a:ea typeface="Lato"/>
                <a:cs typeface="Lato"/>
                <a:sym typeface="Lato"/>
              </a:rPr>
              <a:t>Instrucciones: escribe el nombre de una de tus principales opciones de universidades </a:t>
            </a:r>
            <a:br>
              <a:rPr lang="es-US" sz="1200" b="1" dirty="0">
                <a:latin typeface="Lato"/>
                <a:ea typeface="Lato"/>
                <a:cs typeface="Lato"/>
                <a:sym typeface="Lato"/>
              </a:rPr>
            </a:br>
            <a:r>
              <a:rPr lang="es-US" sz="1200" b="1" dirty="0">
                <a:latin typeface="Lato"/>
                <a:ea typeface="Lato"/>
                <a:cs typeface="Lato"/>
                <a:sym typeface="Lato"/>
              </a:rPr>
              <a:t>en cada columna. Escribe las fechas mientras completas cada paso.</a:t>
            </a:r>
          </a:p>
        </p:txBody>
      </p:sp>
      <p:graphicFrame>
        <p:nvGraphicFramePr>
          <p:cNvPr id="60" name="Google Shape;60;p13"/>
          <p:cNvGraphicFramePr/>
          <p:nvPr>
            <p:extLst>
              <p:ext uri="{D42A27DB-BD31-4B8C-83A1-F6EECF244321}">
                <p14:modId xmlns:p14="http://schemas.microsoft.com/office/powerpoint/2010/main" val="2531848240"/>
              </p:ext>
            </p:extLst>
          </p:nvPr>
        </p:nvGraphicFramePr>
        <p:xfrm>
          <a:off x="860375" y="2152150"/>
          <a:ext cx="6038825" cy="754775"/>
        </p:xfrm>
        <a:graphic>
          <a:graphicData uri="http://schemas.openxmlformats.org/drawingml/2006/table">
            <a:tbl>
              <a:tblPr>
                <a:noFill/>
                <a:tableStyleId>{1C2ABB15-7155-4A0C-A0F3-916A36E7367F}</a:tableStyleId>
              </a:tblPr>
              <a:tblGrid>
                <a:gridCol w="2564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98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2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2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54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PASOS DE LA POSTULACIÓN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UNIVERSIDAD</a:t>
                      </a:r>
                    </a:p>
                  </a:txBody>
                  <a:tcPr marL="36000" marR="36000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UNIVERSIDAD</a:t>
                      </a:r>
                    </a:p>
                  </a:txBody>
                  <a:tcPr marL="36000" marR="36000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UNIVERSIDAD</a:t>
                      </a:r>
                    </a:p>
                  </a:txBody>
                  <a:tcPr marL="36000" marR="36000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1" name="Google Shape;61;p13"/>
          <p:cNvGraphicFramePr/>
          <p:nvPr>
            <p:extLst>
              <p:ext uri="{D42A27DB-BD31-4B8C-83A1-F6EECF244321}">
                <p14:modId xmlns:p14="http://schemas.microsoft.com/office/powerpoint/2010/main" val="1331219647"/>
              </p:ext>
            </p:extLst>
          </p:nvPr>
        </p:nvGraphicFramePr>
        <p:xfrm>
          <a:off x="860375" y="2902387"/>
          <a:ext cx="6038850" cy="3337380"/>
        </p:xfrm>
        <a:graphic>
          <a:graphicData uri="http://schemas.openxmlformats.org/drawingml/2006/table">
            <a:tbl>
              <a:tblPr>
                <a:noFill/>
                <a:tableStyleId>{1C2ABB15-7155-4A0C-A0F3-916A36E7367F}</a:tableStyleId>
              </a:tblPr>
              <a:tblGrid>
                <a:gridCol w="2564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98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2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2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87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i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Postulación solicitada</a:t>
                      </a: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1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i="1">
                          <a:latin typeface="Lato"/>
                          <a:ea typeface="Lato"/>
                          <a:cs typeface="Lato"/>
                          <a:sym typeface="Lato"/>
                        </a:rPr>
                        <a:t>Postulación recibida</a:t>
                      </a: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* PLAZO DE PRESENTACIÓN DE LA POSTULACIÓN</a:t>
                      </a: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i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Datos personales completados</a:t>
                      </a: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i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Datos educativos completados</a:t>
                      </a: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03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i="1">
                          <a:latin typeface="Lato"/>
                          <a:ea typeface="Lato"/>
                          <a:cs typeface="Lato"/>
                          <a:sym typeface="Lato"/>
                        </a:rPr>
                        <a:t>Información de la prueba completada</a:t>
                      </a: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i="1">
                          <a:latin typeface="Lato"/>
                          <a:ea typeface="Lato"/>
                          <a:cs typeface="Lato"/>
                          <a:sym typeface="Lato"/>
                        </a:rPr>
                        <a:t>Información de la familia completada</a:t>
                      </a: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0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i="1">
                          <a:latin typeface="Lato"/>
                          <a:ea typeface="Lato"/>
                          <a:cs typeface="Lato"/>
                          <a:sym typeface="Lato"/>
                        </a:rPr>
                        <a:t>Distinciones, cursos extracurriculares completados </a:t>
                      </a: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19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i="1">
                          <a:latin typeface="Lato"/>
                          <a:ea typeface="Lato"/>
                          <a:cs typeface="Lato"/>
                          <a:sym typeface="Lato"/>
                        </a:rPr>
                        <a:t>Experiencia laboral completada</a:t>
                      </a: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i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Ensayo breve</a:t>
                      </a:r>
                      <a:r>
                        <a:rPr lang="es-US" sz="10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 borrador 1</a:t>
                      </a: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>
                          <a:latin typeface="Lato"/>
                          <a:ea typeface="Lato"/>
                          <a:cs typeface="Lato"/>
                          <a:sym typeface="Lato"/>
                        </a:rPr>
                        <a:t>versión revisada</a:t>
                      </a:r>
                    </a:p>
                  </a:txBody>
                  <a:tcPr marL="731500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19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>
                          <a:latin typeface="Lato"/>
                          <a:ea typeface="Lato"/>
                          <a:cs typeface="Lato"/>
                          <a:sym typeface="Lato"/>
                        </a:rPr>
                        <a:t>versión final</a:t>
                      </a:r>
                    </a:p>
                  </a:txBody>
                  <a:tcPr marL="731500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62" name="Google Shape;62;p13"/>
          <p:cNvGraphicFramePr/>
          <p:nvPr>
            <p:extLst>
              <p:ext uri="{D42A27DB-BD31-4B8C-83A1-F6EECF244321}">
                <p14:modId xmlns:p14="http://schemas.microsoft.com/office/powerpoint/2010/main" val="2586045617"/>
              </p:ext>
            </p:extLst>
          </p:nvPr>
        </p:nvGraphicFramePr>
        <p:xfrm>
          <a:off x="860375" y="6227150"/>
          <a:ext cx="6038850" cy="2972625"/>
        </p:xfrm>
        <a:graphic>
          <a:graphicData uri="http://schemas.openxmlformats.org/drawingml/2006/table">
            <a:tbl>
              <a:tblPr>
                <a:noFill/>
                <a:tableStyleId>{1C2ABB15-7155-4A0C-A0F3-916A36E7367F}</a:tableStyleId>
              </a:tblPr>
              <a:tblGrid>
                <a:gridCol w="2564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98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2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2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11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i="1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Enunciado personal</a:t>
                      </a:r>
                      <a:r>
                        <a:rPr lang="es-US" sz="1050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descripción</a:t>
                      </a: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borrador 1</a:t>
                      </a:r>
                    </a:p>
                  </a:txBody>
                  <a:tcPr marL="1188700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borrador 1 revisado</a:t>
                      </a:r>
                    </a:p>
                  </a:txBody>
                  <a:tcPr marL="1188700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>
                          <a:latin typeface="Lato"/>
                          <a:ea typeface="Lato"/>
                          <a:cs typeface="Lato"/>
                          <a:sym typeface="Lato"/>
                        </a:rPr>
                        <a:t>borrador 2</a:t>
                      </a:r>
                    </a:p>
                  </a:txBody>
                  <a:tcPr marL="1188700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03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>
                          <a:latin typeface="Lato"/>
                          <a:ea typeface="Lato"/>
                          <a:cs typeface="Lato"/>
                          <a:sym typeface="Lato"/>
                        </a:rPr>
                        <a:t>borrador 2 revisado</a:t>
                      </a:r>
                    </a:p>
                  </a:txBody>
                  <a:tcPr marL="1188700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>
                          <a:latin typeface="Lato"/>
                          <a:ea typeface="Lato"/>
                          <a:cs typeface="Lato"/>
                          <a:sym typeface="Lato"/>
                        </a:rPr>
                        <a:t>borrador 3</a:t>
                      </a:r>
                    </a:p>
                  </a:txBody>
                  <a:tcPr marL="1188700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0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>
                          <a:latin typeface="Lato"/>
                          <a:ea typeface="Lato"/>
                          <a:cs typeface="Lato"/>
                          <a:sym typeface="Lato"/>
                        </a:rPr>
                        <a:t>borrador 3 revisado</a:t>
                      </a:r>
                    </a:p>
                  </a:txBody>
                  <a:tcPr marL="1188700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19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>
                          <a:latin typeface="Lato"/>
                          <a:ea typeface="Lato"/>
                          <a:cs typeface="Lato"/>
                          <a:sym typeface="Lato"/>
                        </a:rPr>
                        <a:t>borrador final</a:t>
                      </a:r>
                    </a:p>
                  </a:txBody>
                  <a:tcPr marL="1188700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>
                          <a:latin typeface="Lato"/>
                          <a:ea typeface="Lato"/>
                          <a:cs typeface="Lato"/>
                          <a:sym typeface="Lato"/>
                        </a:rPr>
                        <a:t>versión corregida</a:t>
                      </a:r>
                    </a:p>
                  </a:txBody>
                  <a:tcPr marL="1188700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>
                          <a:latin typeface="Lato"/>
                          <a:ea typeface="Lato"/>
                          <a:cs typeface="Lato"/>
                          <a:sym typeface="Lato"/>
                        </a:rPr>
                        <a:t>versión completa</a:t>
                      </a:r>
                    </a:p>
                  </a:txBody>
                  <a:tcPr marL="1188700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8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POSTULACIÓN ENVIADA</a:t>
                      </a:r>
                    </a:p>
                  </a:txBody>
                  <a:tcPr marL="182875" marR="91425" marT="91425" marB="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Google Shape;57;p13">
            <a:extLst>
              <a:ext uri="{FF2B5EF4-FFF2-40B4-BE49-F238E27FC236}">
                <a16:creationId xmlns:a16="http://schemas.microsoft.com/office/drawing/2014/main" id="{EA046DBE-6192-F656-4F80-F1CF7AE91150}"/>
              </a:ext>
            </a:extLst>
          </p:cNvPr>
          <p:cNvSpPr txBox="1"/>
          <p:nvPr/>
        </p:nvSpPr>
        <p:spPr>
          <a:xfrm>
            <a:off x="1034041" y="156594"/>
            <a:ext cx="5704319" cy="530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050" b="1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PLAN DE </a:t>
            </a:r>
            <a:r>
              <a:rPr lang="en-US" sz="1050" b="1" i="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ACCIÓN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docs-Proxima Nova"/>
              </a:rPr>
              <a:t> </a:t>
            </a:r>
            <a:r>
              <a:rPr lang="es-US" sz="1050" b="1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PARA LA UNIVERSIDAD | POSTULACI</a:t>
            </a:r>
            <a:r>
              <a:rPr lang="en-US" sz="1050" b="1" i="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ÓN</a:t>
            </a:r>
            <a:r>
              <a:rPr lang="es-US" sz="1050" b="1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A UNIVERSIDADE Y ESCUELAS TÉCNICAS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126</Words>
  <Application>Microsoft Office PowerPoint</Application>
  <PresentationFormat>Custom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Lato</vt:lpstr>
      <vt:lpstr>Arial</vt:lpstr>
      <vt:lpstr>docs-Proxima Nova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Jeremy Siegal</cp:lastModifiedBy>
  <cp:revision>5</cp:revision>
  <dcterms:modified xsi:type="dcterms:W3CDTF">2023-09-15T21:49:08Z</dcterms:modified>
</cp:coreProperties>
</file>