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C34DB1-B6A7-43D3-864B-E01BB53EC8B4}">
  <a:tblStyle styleId="{BAC34DB1-B6A7-43D3-864B-E01BB53EC8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6" d="100"/>
          <a:sy n="106" d="100"/>
        </p:scale>
        <p:origin x="60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799"/>
            <a:ext cx="5981100" cy="443914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056539" y="273226"/>
            <a:ext cx="5704319" cy="530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docs-Proxima Nova"/>
              </a:rPr>
              <a:t> 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PARA LA UNIVERSIDAD | POSTULACI</a:t>
            </a:r>
            <a:r>
              <a:rPr lang="en-US" sz="1050" b="1" i="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ÓN</a:t>
            </a:r>
            <a:r>
              <a:rPr lang="es-US" sz="105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 UNIVERSIDADE Y ESCUELAS TÉCNICAS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80625" y="730325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POSTULACIONES A+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651870648"/>
              </p:ext>
            </p:extLst>
          </p:nvPr>
        </p:nvGraphicFramePr>
        <p:xfrm>
          <a:off x="918275" y="1547676"/>
          <a:ext cx="5981100" cy="7805930"/>
        </p:xfrm>
        <a:graphic>
          <a:graphicData uri="http://schemas.openxmlformats.org/drawingml/2006/table">
            <a:tbl>
              <a:tblPr>
                <a:noFill/>
                <a:tableStyleId>{BAC34DB1-B6A7-43D3-864B-E01BB53EC8B4}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12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Responde todas las preguntas en detalle.</a:t>
                      </a: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Escribe a mano o en computadora de manera prolija.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2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Corrige y revisa.</a:t>
                      </a: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Marca el plazo en un calendario.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123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Vuelve a leer la postulación antes de enviarla por correo. Asegúrate de adjuntar todas las firmas y tarifas de la postulación que sean necesarias.</a:t>
                      </a: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Considera enviar materiales complementarios que ilustren los pasatiempos a largo plazo, describan los trabajos a tiempo parcial, incluyan una grabación de audio o video de presentaciones musicales o de baile, o contengan poesía u otras obras literarias.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12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Lee toda la postulación.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Copia el borrador final.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741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Escribe una carta de presentación que ponga el foco en fortalezas específicas o explique una situación que no aparece en la postulación.</a:t>
                      </a: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Haz copias de la postulación para usar como borrador.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2698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Sigue las instrucciones cuidadosamente.</a:t>
                      </a:r>
                    </a:p>
                  </a:txBody>
                  <a:tcPr marL="18287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Planea contar con mucho tiempo para completar cada postulación.</a:t>
                      </a:r>
                    </a:p>
                  </a:txBody>
                  <a:tcPr marL="18287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docs-Proxima Nova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5</cp:revision>
  <dcterms:modified xsi:type="dcterms:W3CDTF">2023-09-15T21:47:57Z</dcterms:modified>
</cp:coreProperties>
</file>