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796BD7F-2749-4B4A-A872-FC581CC51C9A}">
  <a:tblStyle styleId="{D796BD7F-2749-4B4A-A872-FC581CC51C9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5" d="100"/>
          <a:sy n="95" d="100"/>
        </p:scale>
        <p:origin x="852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ESTABLECER Y ALCANZAR METAS | APRENDER A </a:t>
            </a: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SER SEGURO</a:t>
            </a:r>
            <a:endParaRPr lang="es-US" sz="110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856675" y="652506"/>
            <a:ext cx="6104050" cy="153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DESARROLLAR HABILIDADES DE ASERTIVIDAD</a:t>
            </a:r>
          </a:p>
          <a:p>
            <a:pPr marL="0" lvl="0" indent="0" algn="ctr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14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PLAN DE ACCIÓN</a:t>
            </a: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1093325" y="2128750"/>
          <a:ext cx="5867400" cy="548610"/>
        </p:xfrm>
        <a:graphic>
          <a:graphicData uri="http://schemas.openxmlformats.org/drawingml/2006/table">
            <a:tbl>
              <a:tblPr>
                <a:noFill/>
                <a:tableStyleId>{D796BD7F-2749-4B4A-A872-FC581CC51C9A}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Metas: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1093325" y="2723525"/>
          <a:ext cx="5867400" cy="3291660"/>
        </p:xfrm>
        <a:graphic>
          <a:graphicData uri="http://schemas.openxmlformats.org/drawingml/2006/table">
            <a:tbl>
              <a:tblPr>
                <a:noFill/>
                <a:tableStyleId>{D796BD7F-2749-4B4A-A872-FC581CC51C9A}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Plan de acción personal para alcanzar las metas: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1093325" y="6083475"/>
          <a:ext cx="5867400" cy="3017355"/>
        </p:xfrm>
        <a:graphic>
          <a:graphicData uri="http://schemas.openxmlformats.org/drawingml/2006/table">
            <a:tbl>
              <a:tblPr>
                <a:noFill/>
                <a:tableStyleId>{D796BD7F-2749-4B4A-A872-FC581CC51C9A}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Plazo para el plan de acción: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2</cp:revision>
  <dcterms:modified xsi:type="dcterms:W3CDTF">2023-09-15T21:37:00Z</dcterms:modified>
</cp:coreProperties>
</file>