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8BD2C3-F3D9-4065-A7F9-9DFEE22AA0DE}">
  <a:tblStyle styleId="{F98BD2C3-F3D9-4065-A7F9-9DFEE22AA0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6" d="100"/>
          <a:sy n="166" d="100"/>
        </p:scale>
        <p:origin x="120" y="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351021" y="566313"/>
            <a:ext cx="9180254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600" spc="-3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GRUPOS DE TRES HABILIDADES, MUCHAS OCUPACIONES</a:t>
            </a: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PARA LA UNIVERSIDAD | EVALUAR TUS TALENTOS E INTERESES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247250"/>
          <a:ext cx="8046000" cy="39621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6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A. Personas (o animales)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B. Cosas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C. Información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643450"/>
          <a:ext cx="200000" cy="2133495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118150" y="1643450"/>
          <a:ext cx="2482000" cy="213351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ayudar o cuidar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entretener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enseñar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entrenar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3600150" y="1643450"/>
          <a:ext cx="200000" cy="2148775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3800150" y="1643450"/>
          <a:ext cx="2482000" cy="2148775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reparar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conducir vehículos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usar herramientas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trabajar con la naturaleza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6282150" y="1643450"/>
          <a:ext cx="200000" cy="214879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482150" y="1643450"/>
          <a:ext cx="2482000" cy="214878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planificar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diseñar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organizar</a:t>
                      </a: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18150" y="3792225"/>
          <a:ext cx="8046000" cy="39621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6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Ocupaciones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Ocupaciones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Ocupaciones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918150" y="4188425"/>
          <a:ext cx="200000" cy="182871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3600150" y="4181071"/>
          <a:ext cx="200000" cy="182871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6283492" y="4189242"/>
          <a:ext cx="200000" cy="182871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3788200" y="4172900"/>
          <a:ext cx="2495300" cy="1843975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/>
        </p:nvGraphicFramePr>
        <p:xfrm>
          <a:off x="1104858" y="4172900"/>
          <a:ext cx="2495300" cy="1843975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/>
        </p:nvGraphicFramePr>
        <p:xfrm>
          <a:off x="6463371" y="4172900"/>
          <a:ext cx="2500775" cy="1843975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50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918150" y="6009775"/>
          <a:ext cx="8046000" cy="978200"/>
        </p:xfrm>
        <a:graphic>
          <a:graphicData uri="http://schemas.openxmlformats.org/drawingml/2006/table">
            <a:tbl>
              <a:tblPr>
                <a:noFill/>
                <a:tableStyleId>{F98BD2C3-F3D9-4065-A7F9-9DFEE22AA0DE}</a:tableStyleId>
              </a:tblPr>
              <a:tblGrid>
                <a:gridCol w="26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2023-09-15T21:30:36Z</dcterms:modified>
</cp:coreProperties>
</file>