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582FDE0-3B30-48A2-9DB7-DE7EA6F59791}">
  <a:tblStyle styleId="{4582FDE0-3B30-48A2-9DB7-DE7EA6F597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78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72" y="685800"/>
            <a:ext cx="4437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5" name="Google Shape;55;p13"/>
          <p:cNvSpPr txBox="1"/>
          <p:nvPr/>
        </p:nvSpPr>
        <p:spPr>
          <a:xfrm>
            <a:off x="918150" y="684013"/>
            <a:ext cx="7832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TIEMPO REAL</a:t>
            </a: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918150" y="310800"/>
            <a:ext cx="80460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649582" y="267000"/>
            <a:ext cx="6901500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PLAN DE </a:t>
            </a:r>
            <a:r>
              <a:rPr lang="en-US" sz="1100" b="1" i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ACCIÓN</a:t>
            </a:r>
            <a:r>
              <a:rPr lang="es-US" sz="1100" b="1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PARA LA UNIVERSIDAD | EVALUAR TUS TALENTOS E INTERESES</a:t>
            </a: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775125" y="1828340"/>
          <a:ext cx="8651125" cy="365730"/>
        </p:xfrm>
        <a:graphic>
          <a:graphicData uri="http://schemas.openxmlformats.org/drawingml/2006/table">
            <a:tbl>
              <a:tblPr>
                <a:noFill/>
                <a:tableStyleId>{4582FDE0-3B30-48A2-9DB7-DE7EA6F59791}</a:tableStyleId>
              </a:tblPr>
              <a:tblGrid>
                <a:gridCol w="123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5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5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5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DÍA: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DÍA: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DÍA: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DÍA: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DÍA: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DÍA: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DÍA: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Google Shape;60;p13"/>
          <p:cNvSpPr txBox="1"/>
          <p:nvPr/>
        </p:nvSpPr>
        <p:spPr>
          <a:xfrm>
            <a:off x="775125" y="1305150"/>
            <a:ext cx="8651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latin typeface="Lato"/>
                <a:ea typeface="Lato"/>
                <a:cs typeface="Lato"/>
                <a:sym typeface="Lato"/>
              </a:rPr>
              <a:t>Durante una semana, registra la cantidad de tiempo que dedicas a cada actividad que realizas. Anota los trabajos después de la escuela y a tiempo parcial, los deportes u otros pasatiempos, las tareas del hogar, cuando lees por placer, cuando hablas por teléfono, las citas, etc.</a:t>
            </a:r>
          </a:p>
        </p:txBody>
      </p:sp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2738282785"/>
              </p:ext>
            </p:extLst>
          </p:nvPr>
        </p:nvGraphicFramePr>
        <p:xfrm>
          <a:off x="775113" y="2194083"/>
          <a:ext cx="8651150" cy="4793900"/>
        </p:xfrm>
        <a:graphic>
          <a:graphicData uri="http://schemas.openxmlformats.org/drawingml/2006/table">
            <a:tbl>
              <a:tblPr>
                <a:noFill/>
                <a:tableStyleId>{4582FDE0-3B30-48A2-9DB7-DE7EA6F59791}</a:tableStyleId>
              </a:tblPr>
              <a:tblGrid>
                <a:gridCol w="123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5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5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5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76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Mañana: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Mañana: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Mañana: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Mañana: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Mañana: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US" sz="10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Mañana: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Mañana: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Tarde: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Tarde: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Tarde: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Tarde: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Tarde: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Tarde: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Tarde: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Noche: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Noche: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Noche: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Noche: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Noche: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Noche: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Noche: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1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Totales</a:t>
                      </a: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000" i="1" dirty="0">
                          <a:solidFill>
                            <a:schemeClr val="dk1"/>
                          </a:solidFill>
                        </a:rPr>
                        <a:t>minutos/horas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Dormir: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Ir a la escuela: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Comer: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Ver televisión: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Hablar por teléfono: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Otras actividades: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Totales</a:t>
                      </a: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i="1" dirty="0">
                          <a:solidFill>
                            <a:schemeClr val="dk1"/>
                          </a:solidFill>
                        </a:rPr>
                        <a:t>minutos/horas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Dormir: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Ir a la escuela: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Comer: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Ver televisión: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Hablar por teléfono: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Otras actividades: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Totales</a:t>
                      </a: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i="1" dirty="0">
                          <a:solidFill>
                            <a:schemeClr val="dk1"/>
                          </a:solidFill>
                        </a:rPr>
                        <a:t>minutos/horas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Dormir: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Ir a la escuela: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Comer: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Ver televisión: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Hablar por teléfono: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Otras actividades: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Totales</a:t>
                      </a: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i="1" dirty="0">
                          <a:solidFill>
                            <a:schemeClr val="dk1"/>
                          </a:solidFill>
                        </a:rPr>
                        <a:t>minutos/horas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Dormir: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Ir a la escuela: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Comer: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Ver televisión: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Hablar por teléfono: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Otras actividades: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Totales</a:t>
                      </a: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i="1" dirty="0">
                          <a:solidFill>
                            <a:schemeClr val="dk1"/>
                          </a:solidFill>
                        </a:rPr>
                        <a:t>minutos/horas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Dormir: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Ir a la escuela: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Comer: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Ver televisión: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Hablar por teléfono: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Otras actividades: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Totales</a:t>
                      </a: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i="1" dirty="0">
                          <a:solidFill>
                            <a:schemeClr val="dk1"/>
                          </a:solidFill>
                        </a:rPr>
                        <a:t>minutos/horas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Dormir: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Ir a la escuela: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Comer: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Ver televisión: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Hablar por teléfono: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Otras actividades: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Totales</a:t>
                      </a: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i="1" dirty="0">
                          <a:solidFill>
                            <a:schemeClr val="dk1"/>
                          </a:solidFill>
                        </a:rPr>
                        <a:t>minutos/horas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Dormir: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Ir a la escuela: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Comer: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Ver televisión: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Hablar por teléfono: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</a:rPr>
                        <a:t>Otras actividades: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297</Words>
  <Application>Microsoft Office PowerPoint</Application>
  <PresentationFormat>Custom</PresentationFormat>
  <Paragraphs>88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Jeremy Siegal</cp:lastModifiedBy>
  <cp:revision>4</cp:revision>
  <dcterms:modified xsi:type="dcterms:W3CDTF">2023-09-15T21:29:34Z</dcterms:modified>
</cp:coreProperties>
</file>