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099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RESOLVER CONFLICTOS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486878"/>
            <a:ext cx="5981100" cy="165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ES" sz="3050" b="0" i="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ADIVINO PARA LA </a:t>
            </a:r>
            <a:r>
              <a:rPr lang="es-ES" sz="3050" i="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RESOLUCIÓN DE CONFLICTOS </a:t>
            </a:r>
            <a:br>
              <a:rPr lang="es-ES" sz="305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s-US" sz="3050" dirty="0">
              <a:solidFill>
                <a:schemeClr val="dk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900" y="2081088"/>
            <a:ext cx="6724262" cy="672426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 rot="-2525534">
            <a:off x="2710012" y="3219171"/>
            <a:ext cx="1204339" cy="697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Pide </a:t>
            </a:r>
          </a:p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perdón</a:t>
            </a:r>
          </a:p>
        </p:txBody>
      </p:sp>
      <p:sp>
        <p:nvSpPr>
          <p:cNvPr id="62" name="Google Shape;62;p13"/>
          <p:cNvSpPr txBox="1"/>
          <p:nvPr/>
        </p:nvSpPr>
        <p:spPr>
          <a:xfrm rot="-2698672">
            <a:off x="1327495" y="4357757"/>
            <a:ext cx="164763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 dirty="0">
                <a:solidFill>
                  <a:srgbClr val="15CC52"/>
                </a:solidFill>
                <a:latin typeface="Lato"/>
                <a:ea typeface="Lato"/>
                <a:cs typeface="Lato"/>
                <a:sym typeface="Lato"/>
              </a:rPr>
              <a:t>Habla sobre ello con alguien</a:t>
            </a:r>
          </a:p>
        </p:txBody>
      </p:sp>
      <p:sp>
        <p:nvSpPr>
          <p:cNvPr id="63" name="Google Shape;63;p13"/>
          <p:cNvSpPr txBox="1"/>
          <p:nvPr/>
        </p:nvSpPr>
        <p:spPr>
          <a:xfrm rot="-8099115">
            <a:off x="671611" y="5609789"/>
            <a:ext cx="2259648" cy="697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 dirty="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Espera tu turno/ intercambia</a:t>
            </a:r>
          </a:p>
        </p:txBody>
      </p:sp>
      <p:sp>
        <p:nvSpPr>
          <p:cNvPr id="64" name="Google Shape;64;p13"/>
          <p:cNvSpPr txBox="1"/>
          <p:nvPr/>
        </p:nvSpPr>
        <p:spPr>
          <a:xfrm rot="-8099115">
            <a:off x="2413877" y="7104232"/>
            <a:ext cx="1647417" cy="697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Llega a un acuerdo</a:t>
            </a:r>
          </a:p>
        </p:txBody>
      </p:sp>
      <p:sp>
        <p:nvSpPr>
          <p:cNvPr id="65" name="Google Shape;65;p13"/>
          <p:cNvSpPr txBox="1"/>
          <p:nvPr/>
        </p:nvSpPr>
        <p:spPr>
          <a:xfrm rot="8100885">
            <a:off x="3866576" y="6861438"/>
            <a:ext cx="164741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>
                <a:solidFill>
                  <a:srgbClr val="C27BA0"/>
                </a:solidFill>
                <a:latin typeface="Lato"/>
                <a:ea typeface="Lato"/>
                <a:cs typeface="Lato"/>
                <a:sym typeface="Lato"/>
              </a:rPr>
              <a:t>Deja que las cosas se calmen</a:t>
            </a:r>
          </a:p>
        </p:txBody>
      </p:sp>
      <p:sp>
        <p:nvSpPr>
          <p:cNvPr id="66" name="Google Shape;66;p13"/>
          <p:cNvSpPr txBox="1"/>
          <p:nvPr/>
        </p:nvSpPr>
        <p:spPr>
          <a:xfrm rot="8100847">
            <a:off x="5253255" y="6016314"/>
            <a:ext cx="1721239" cy="441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>
                <a:solidFill>
                  <a:srgbClr val="D5A6BD"/>
                </a:solidFill>
                <a:latin typeface="Lato"/>
                <a:ea typeface="Lato"/>
                <a:cs typeface="Lato"/>
                <a:sym typeface="Lato"/>
              </a:rPr>
              <a:t>Compromiso</a:t>
            </a:r>
          </a:p>
        </p:txBody>
      </p:sp>
      <p:sp>
        <p:nvSpPr>
          <p:cNvPr id="67" name="Google Shape;67;p13"/>
          <p:cNvSpPr txBox="1"/>
          <p:nvPr/>
        </p:nvSpPr>
        <p:spPr>
          <a:xfrm rot="2700885">
            <a:off x="5105618" y="4372096"/>
            <a:ext cx="1620258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 dirty="0">
                <a:solidFill>
                  <a:srgbClr val="85200C"/>
                </a:solidFill>
                <a:latin typeface="Lato"/>
                <a:ea typeface="Lato"/>
                <a:cs typeface="Lato"/>
                <a:sym typeface="Lato"/>
              </a:rPr>
              <a:t>Busca ayuda o pide un consejo</a:t>
            </a:r>
          </a:p>
        </p:txBody>
      </p:sp>
      <p:sp>
        <p:nvSpPr>
          <p:cNvPr id="68" name="Google Shape;68;p13"/>
          <p:cNvSpPr txBox="1"/>
          <p:nvPr/>
        </p:nvSpPr>
        <p:spPr>
          <a:xfrm rot="2700885">
            <a:off x="3981176" y="3157669"/>
            <a:ext cx="1647417" cy="441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b="1" spc="-20">
                <a:solidFill>
                  <a:srgbClr val="F1C232"/>
                </a:solidFill>
                <a:latin typeface="Lato"/>
                <a:ea typeface="Lato"/>
                <a:cs typeface="Lato"/>
                <a:sym typeface="Lato"/>
              </a:rPr>
              <a:t>Compártelo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49EB90-7370-03FF-1C2F-B16F6E21F1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144" y="2042395"/>
            <a:ext cx="6783018" cy="6783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2023-09-15T20:47:53Z</dcterms:modified>
</cp:coreProperties>
</file>