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661F0A3-E562-458C-AC87-161C878DCCCA}">
  <a:tblStyle styleId="{0661F0A3-E562-458C-AC87-161C878DCCC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6" d="100"/>
          <a:sy n="96" d="100"/>
        </p:scale>
        <p:origin x="138" y="7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72" y="685800"/>
            <a:ext cx="4437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900" cy="310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900" cy="11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900" cy="2967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900" cy="19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900" cy="127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400" cy="618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400" cy="558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 rot="-5400000">
            <a:off x="-658500" y="6445126"/>
            <a:ext cx="2170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5" name="Google Shape;55;p13"/>
          <p:cNvSpPr txBox="1"/>
          <p:nvPr/>
        </p:nvSpPr>
        <p:spPr>
          <a:xfrm>
            <a:off x="742050" y="670113"/>
            <a:ext cx="8398200" cy="957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3350" spc="-2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RESUMEN DE ESTILOS DE APRENDIZAJE</a:t>
            </a:r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4274699" y="69879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285350" y="798975"/>
            <a:ext cx="670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918150" y="310800"/>
            <a:ext cx="80460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1649582" y="267000"/>
            <a:ext cx="69015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HABILIDADES PARA LA ESCUELA Y MÁS ALLÁ | IDENTIFICAR DE TU ESTILO DE APRENDIZAJE</a:t>
            </a:r>
          </a:p>
        </p:txBody>
      </p:sp>
      <p:graphicFrame>
        <p:nvGraphicFramePr>
          <p:cNvPr id="60" name="Google Shape;60;p13"/>
          <p:cNvGraphicFramePr/>
          <p:nvPr/>
        </p:nvGraphicFramePr>
        <p:xfrm>
          <a:off x="957013" y="1720950"/>
          <a:ext cx="8153425" cy="548610"/>
        </p:xfrm>
        <a:graphic>
          <a:graphicData uri="http://schemas.openxmlformats.org/drawingml/2006/table">
            <a:tbl>
              <a:tblPr>
                <a:noFill/>
                <a:tableStyleId>{0661F0A3-E562-458C-AC87-161C878DCCCA}</a:tableStyleId>
              </a:tblPr>
              <a:tblGrid>
                <a:gridCol w="1164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4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4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4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4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47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47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11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Corporal - kinestésico</a:t>
                      </a: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Musical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Espacial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Lógico - matemático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Lingüístico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Interpersonal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Intrapersonal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>
            <p:extLst>
              <p:ext uri="{D42A27DB-BD31-4B8C-83A1-F6EECF244321}">
                <p14:modId xmlns:p14="http://schemas.microsoft.com/office/powerpoint/2010/main" val="1213335199"/>
              </p:ext>
            </p:extLst>
          </p:nvPr>
        </p:nvGraphicFramePr>
        <p:xfrm>
          <a:off x="957100" y="2269550"/>
          <a:ext cx="8153250" cy="4465110"/>
        </p:xfrm>
        <a:graphic>
          <a:graphicData uri="http://schemas.openxmlformats.org/drawingml/2006/table">
            <a:tbl>
              <a:tblPr>
                <a:noFill/>
                <a:tableStyleId>{0661F0A3-E562-458C-AC87-161C878DCCCA}</a:tableStyleId>
              </a:tblPr>
              <a:tblGrid>
                <a:gridCol w="582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2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2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3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23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23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23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23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823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823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6781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6</a:t>
                      </a:r>
                    </a:p>
                  </a:txBody>
                  <a:tcPr marL="91425" marR="91425" marT="91425" marB="0" anchor="b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2</a:t>
                      </a:r>
                    </a:p>
                  </a:txBody>
                  <a:tcPr marL="91425" marR="91425" marT="91425" marB="0" anchor="b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1</a:t>
                      </a:r>
                    </a:p>
                  </a:txBody>
                  <a:tcPr marL="91425" marR="91425" marT="91425" marB="0" anchor="b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4</a:t>
                      </a:r>
                    </a:p>
                  </a:txBody>
                  <a:tcPr marL="91425" marR="91425" marT="91425" marB="0" anchor="b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7</a:t>
                      </a:r>
                    </a:p>
                  </a:txBody>
                  <a:tcPr marL="91425" marR="91425" marT="91425" marB="0" anchor="b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3</a:t>
                      </a:r>
                    </a:p>
                  </a:txBody>
                  <a:tcPr marL="91425" marR="91425" marT="91425" marB="0" anchor="b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5</a:t>
                      </a:r>
                    </a:p>
                  </a:txBody>
                  <a:tcPr marL="91425" marR="91425" marT="91425" marB="0" anchor="b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1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14</a:t>
                      </a:r>
                    </a:p>
                  </a:txBody>
                  <a:tcPr marL="91425" marR="91425" marT="91425" marB="0" anchor="b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12</a:t>
                      </a:r>
                    </a:p>
                  </a:txBody>
                  <a:tcPr marL="91425" marR="91425" marT="91425" marB="0" anchor="b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10</a:t>
                      </a:r>
                    </a:p>
                  </a:txBody>
                  <a:tcPr marL="91425" marR="91425" marT="91425" marB="0" anchor="b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8</a:t>
                      </a:r>
                    </a:p>
                  </a:txBody>
                  <a:tcPr marL="91425" marR="91425" marT="91425" marB="0" anchor="b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9</a:t>
                      </a:r>
                    </a:p>
                  </a:txBody>
                  <a:tcPr marL="91425" marR="91425" marT="91425" marB="0" anchor="b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13</a:t>
                      </a:r>
                    </a:p>
                  </a:txBody>
                  <a:tcPr marL="91425" marR="91425" marT="91425" marB="0" anchor="b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11</a:t>
                      </a:r>
                    </a:p>
                  </a:txBody>
                  <a:tcPr marL="91425" marR="91425" marT="91425" marB="0" anchor="b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81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22</a:t>
                      </a:r>
                    </a:p>
                  </a:txBody>
                  <a:tcPr marL="91425" marR="91425" marT="91425" marB="0" anchor="b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15</a:t>
                      </a:r>
                    </a:p>
                  </a:txBody>
                  <a:tcPr marL="91425" marR="91425" marT="91425" marB="0" anchor="b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24</a:t>
                      </a:r>
                    </a:p>
                  </a:txBody>
                  <a:tcPr marL="91425" marR="91425" marT="91425" marB="0" anchor="b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18</a:t>
                      </a:r>
                    </a:p>
                  </a:txBody>
                  <a:tcPr marL="91425" marR="91425" marT="91425" marB="0" anchor="b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16</a:t>
                      </a:r>
                    </a:p>
                  </a:txBody>
                  <a:tcPr marL="91425" marR="91425" marT="91425" marB="0" anchor="b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19</a:t>
                      </a:r>
                    </a:p>
                  </a:txBody>
                  <a:tcPr marL="91425" marR="91425" marT="91425" marB="0" anchor="b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17</a:t>
                      </a:r>
                    </a:p>
                  </a:txBody>
                  <a:tcPr marL="91425" marR="91425" marT="91425" marB="0" anchor="b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81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31</a:t>
                      </a:r>
                    </a:p>
                  </a:txBody>
                  <a:tcPr marL="91425" marR="91425" marT="91425" marB="0" anchor="b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26</a:t>
                      </a:r>
                    </a:p>
                  </a:txBody>
                  <a:tcPr marL="91425" marR="91425" marT="91425" marB="0" anchor="b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27</a:t>
                      </a:r>
                    </a:p>
                  </a:txBody>
                  <a:tcPr marL="91425" marR="91425" marT="91425" marB="0" anchor="b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21</a:t>
                      </a:r>
                    </a:p>
                  </a:txBody>
                  <a:tcPr marL="91425" marR="91425" marT="91425" marB="0" anchor="b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20</a:t>
                      </a:r>
                    </a:p>
                  </a:txBody>
                  <a:tcPr marL="91425" marR="91425" marT="91425" marB="0" anchor="b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25</a:t>
                      </a:r>
                    </a:p>
                  </a:txBody>
                  <a:tcPr marL="91425" marR="91425" marT="91425" marB="0" anchor="b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23</a:t>
                      </a:r>
                    </a:p>
                  </a:txBody>
                  <a:tcPr marL="91425" marR="91425" marT="91425" marB="0" anchor="b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81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35</a:t>
                      </a:r>
                    </a:p>
                  </a:txBody>
                  <a:tcPr marL="91425" marR="91425" marT="91425" marB="0" anchor="b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30</a:t>
                      </a:r>
                    </a:p>
                  </a:txBody>
                  <a:tcPr marL="91425" marR="91425" marT="91425" marB="0" anchor="b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34</a:t>
                      </a:r>
                    </a:p>
                  </a:txBody>
                  <a:tcPr marL="91425" marR="91425" marT="91425" marB="0" anchor="b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28</a:t>
                      </a:r>
                    </a:p>
                  </a:txBody>
                  <a:tcPr marL="91425" marR="91425" marT="91425" marB="0" anchor="b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32</a:t>
                      </a:r>
                    </a:p>
                  </a:txBody>
                  <a:tcPr marL="91425" marR="91425" marT="91425" marB="0" anchor="b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33</a:t>
                      </a:r>
                    </a:p>
                  </a:txBody>
                  <a:tcPr marL="91425" marR="91425" marT="91425" marB="0" anchor="b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29</a:t>
                      </a:r>
                    </a:p>
                  </a:txBody>
                  <a:tcPr marL="91425" marR="91425" marT="91425" marB="0" anchor="b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81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Total:</a:t>
                      </a:r>
                    </a:p>
                  </a:txBody>
                  <a:tcPr marL="91425" marR="91425" marT="91425" marB="0" anchor="b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Total:</a:t>
                      </a:r>
                    </a:p>
                  </a:txBody>
                  <a:tcPr marL="91425" marR="91425" marT="91425" marB="0" anchor="b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Total:</a:t>
                      </a:r>
                    </a:p>
                  </a:txBody>
                  <a:tcPr marL="91425" marR="91425" marT="91425" marB="0" anchor="b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Total:</a:t>
                      </a:r>
                    </a:p>
                  </a:txBody>
                  <a:tcPr marL="91425" marR="91425" marT="91425" marB="0" anchor="b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Total:</a:t>
                      </a:r>
                    </a:p>
                  </a:txBody>
                  <a:tcPr marL="91425" marR="91425" marT="91425" marB="0" anchor="b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Total:</a:t>
                      </a:r>
                    </a:p>
                  </a:txBody>
                  <a:tcPr marL="91425" marR="91425" marT="91425" marB="0" anchor="b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Total:</a:t>
                      </a:r>
                    </a:p>
                  </a:txBody>
                  <a:tcPr marL="91425" marR="91425" marT="91425" marB="0" anchor="b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2" name="Google Shape;62;p13"/>
          <p:cNvSpPr txBox="1"/>
          <p:nvPr/>
        </p:nvSpPr>
        <p:spPr>
          <a:xfrm rot="-5400000">
            <a:off x="-833475" y="4317450"/>
            <a:ext cx="2966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b="1">
                <a:latin typeface="Lato"/>
                <a:ea typeface="Lato"/>
                <a:cs typeface="Lato"/>
                <a:sym typeface="Lato"/>
              </a:rPr>
              <a:t>Número de pregunta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Custom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2</cp:revision>
  <dcterms:modified xsi:type="dcterms:W3CDTF">2023-09-15T20:24:52Z</dcterms:modified>
</cp:coreProperties>
</file>