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RESOLUCIÓN DE CONFLICTOS | CREAR UNA SITUACIÓN DONDE TODOS GANAN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328850" y="621000"/>
            <a:ext cx="6910100" cy="1731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350" dirty="0">
                <a:latin typeface="Lato"/>
                <a:ea typeface="Lato"/>
                <a:cs typeface="Lato"/>
                <a:sym typeface="Lato"/>
              </a:rPr>
              <a:t>¿PUEDEN LAS ESCUELAS COSTEAR A LOS ESTUDIANTES CON DISCAPACIDADES?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616149" y="2253133"/>
            <a:ext cx="3279575" cy="68326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Garret Frey tenía solo 4 años</a:t>
            </a: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cuando se cayó de la motocicleta de su padre y se seccionó la médula espinal. Desde aquel momento, Garret, que ahora tiene 16 años, ha estado paralizado del cuello para abajo. Necesita cuidado las 24 horas y ayuda para comer y beber, cambiar de posición en la silla de ruedas, succionar el tubo de la garganta y controlar el respirador que lo ayuda a respirar.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  Sin la ayuda de alguien con conocimiento de enfermería para que lo ayude, Garret no podría asistir a la secundaria Jefferson High </a:t>
            </a:r>
            <a:r>
              <a:rPr lang="es-US" sz="1200" dirty="0" err="1">
                <a:latin typeface="Lato"/>
                <a:ea typeface="Lato"/>
                <a:cs typeface="Lato"/>
                <a:sym typeface="Lato"/>
              </a:rPr>
              <a:t>School</a:t>
            </a: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en Cedar Rapids, Iowa, en donde va a segundo año y obtiene buenas calificaciones.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  Pero el enfermero con licencia que ayuda a Garret le cuesta a su familia casi $20,000 al año. Durante años han estado tratando, sin éxito, de persuadir a la junta escolar de Cedar Rapids para que cubra el costo. El noviembre pasado, su disputa llegó a la Corte Suprema de los EE. UU.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 “Los niños con discapacidades como yo tienen derecho a recibir educación gratuita”, dice Garret, “sin tener que pagar por atención adicional”.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  Sin embargo, el inspector escolar de Cedar Rapids, </a:t>
            </a:r>
            <a:r>
              <a:rPr lang="es-US" sz="1200" dirty="0" err="1">
                <a:latin typeface="Lato"/>
                <a:ea typeface="Lato"/>
                <a:cs typeface="Lato"/>
                <a:sym typeface="Lato"/>
              </a:rPr>
              <a:t>Lew</a:t>
            </a: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Finch, insiste en que la junta escolar no cuenta con el dinero para pagar por la atención que Garret necesita. Sostiene que el distrito ya ha contratado a un profesor especial adjunto, ha adquirido un autobús especial y ha adaptado una computadora para Garret. “Tienen que preguntarse en dónde se marca el límite”, afirmó Finch. “Si el tribunal abre esa posibilidad, podría crearse un pozo sin fondo”. 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728500" y="8999775"/>
            <a:ext cx="29526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 i="1" dirty="0">
                <a:latin typeface="Lato"/>
                <a:ea typeface="Lato"/>
                <a:cs typeface="Lato"/>
                <a:sym typeface="Lato"/>
              </a:rPr>
              <a:t>* Reimpreso con la autorización de la revista </a:t>
            </a:r>
            <a:r>
              <a:rPr lang="es-US" sz="900" i="1" dirty="0" err="1">
                <a:latin typeface="Lato"/>
                <a:ea typeface="Lato"/>
                <a:cs typeface="Lato"/>
                <a:sym typeface="Lato"/>
              </a:rPr>
              <a:t>React</a:t>
            </a:r>
            <a:r>
              <a:rPr lang="es-US" sz="900" i="1" dirty="0">
                <a:latin typeface="Lato"/>
                <a:ea typeface="Lato"/>
                <a:cs typeface="Lato"/>
                <a:sym typeface="Lato"/>
              </a:rPr>
              <a:t>.</a:t>
            </a:r>
          </a:p>
        </p:txBody>
      </p:sp>
      <p:sp>
        <p:nvSpPr>
          <p:cNvPr id="61" name="Google Shape;61;p13"/>
          <p:cNvSpPr txBox="1"/>
          <p:nvPr/>
        </p:nvSpPr>
        <p:spPr>
          <a:xfrm>
            <a:off x="3968950" y="2253132"/>
            <a:ext cx="3270000" cy="64632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El caso de Garret podría decidir el esfuerzo que deberían hacer las escuelas para ayudar a los estudiantes con discapacidades. La ley federal exige que las comunidades les ofrezcan a los estudiantes con discapacidades acceso total a la educación pública y una gama completa de “servicios relacionados con la educación especial”.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  Sin embargo, no hay un acuerdo acerca de cuánta atención adicional tienen derecho a recibir Garret y miles de otros estudiantes con discapacidades graves. Los Frey tienen la esperanza de que la Corte Suprema declare que la ley cubre los servicios como el enfermero de Garret. 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 </a:t>
            </a: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El seguro de Garret ha estado pagando por el enfermero. Pero ya casi ha utilizado todas las políticas y su familia no puede pagar los servicios por cuenta propia. Si pierde su caso, es posible que tenga que terminar la secundaria desde su hogar.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   El caso de Garret ha aparecido en los titulares, pero dice que no está buscando atención adicional. “Un par de chicos me preguntaron si me consideraba un modelo a seguir”, dice. “No me veo de esa forma, pero si mi caso puede ayudar a cambiar las cosas, creo que sería algo positivo”.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dirty="0">
                <a:latin typeface="Lato"/>
                <a:ea typeface="Lato"/>
                <a:cs typeface="Lato"/>
                <a:sym typeface="Lato"/>
              </a:rPr>
              <a:t>   Se espera que la corte anuncie la decisión esta primavera, pero esto no será lo suficientemente pronto para Garret. “Me gustaría que todo se decidiera”, dice, “y espero que ayude a otros niños”.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>
                <a:latin typeface="Lato"/>
                <a:ea typeface="Lato"/>
                <a:cs typeface="Lato"/>
                <a:sym typeface="Lato"/>
              </a:rPr>
              <a:t>—Susan Hansen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593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2023-03-08T18:38:18Z</dcterms:modified>
</cp:coreProperties>
</file>