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5A7F62F-6527-4044-8604-6EFC38EC7046}">
  <a:tblStyle styleId="{65A7F62F-6527-4044-8604-6EFC38EC70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1008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39550" y="1987700"/>
            <a:ext cx="6190200" cy="7290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970958120"/>
              </p:ext>
            </p:extLst>
          </p:nvPr>
        </p:nvGraphicFramePr>
        <p:xfrm>
          <a:off x="876965" y="5735462"/>
          <a:ext cx="6115350" cy="3498175"/>
        </p:xfrm>
        <a:graphic>
          <a:graphicData uri="http://schemas.openxmlformats.org/drawingml/2006/table">
            <a:tbl>
              <a:tblPr>
                <a:noFill/>
                <a:tableStyleId>{65A7F62F-6527-4044-8604-6EFC38EC7046}</a:tableStyleId>
              </a:tblPr>
              <a:tblGrid>
                <a:gridCol w="611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981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PROBLEMA 2:</a:t>
                      </a:r>
                      <a:r>
                        <a:rPr lang="es-US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 Llegas a la escuela y te das cuenta de que anoche te olvidaste de cargar </a:t>
                      </a:r>
                      <a:br>
                        <a:rPr lang="es-US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tu teléfono celular.  </a:t>
                      </a: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Sabes que necesitarás usarlo después de la escuela.  ¿Qué haces?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¿CÓMO PUEDO LOGRARLO?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321050" y="277758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RESOLUCIÓN DE PROBLEMAS | IDENTIFICAR OPCIONES</a:t>
            </a: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839544" y="1406000"/>
            <a:ext cx="6190200" cy="5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Menciona todas las formas en que resolverías estos problemas. Enumera las opciones para cada uno.</a:t>
            </a:r>
          </a:p>
        </p:txBody>
      </p:sp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2332256920"/>
              </p:ext>
            </p:extLst>
          </p:nvPr>
        </p:nvGraphicFramePr>
        <p:xfrm>
          <a:off x="876975" y="2034300"/>
          <a:ext cx="6115350" cy="3701150"/>
        </p:xfrm>
        <a:graphic>
          <a:graphicData uri="http://schemas.openxmlformats.org/drawingml/2006/table">
            <a:tbl>
              <a:tblPr>
                <a:noFill/>
                <a:tableStyleId>{65A7F62F-6527-4044-8604-6EFC38EC7046}</a:tableStyleId>
              </a:tblPr>
              <a:tblGrid>
                <a:gridCol w="611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11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PROBLEMA 1:</a:t>
                      </a: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 Te han ofrecido un buen trabajo para cuidar niños los sábados a la mañana por </a:t>
                      </a:r>
                      <a:br>
                        <a:rPr lang="es-US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1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el que </a:t>
                      </a:r>
                      <a:r>
                        <a:rPr lang="es-US" sz="11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pagan bien, pero es en otro vecindario. ¿Cómo podrías ir hasta allí?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2023-07-25T16:42:36Z</dcterms:modified>
</cp:coreProperties>
</file>