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Lato" panose="020F0502020204030203"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926" y="9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68"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9630cf534_0_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9630cf5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40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81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5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5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918150" y="310800"/>
            <a:ext cx="5981100" cy="266400"/>
          </a:xfrm>
          <a:prstGeom prst="rect">
            <a:avLst/>
          </a:prstGeom>
          <a:solidFill>
            <a:srgbClr val="6B5284"/>
          </a:solidFill>
          <a:ln w="9525" cap="flat" cmpd="sng">
            <a:solidFill>
              <a:srgbClr val="6B528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13"/>
          <p:cNvPicPr preferRelativeResize="0"/>
          <p:nvPr/>
        </p:nvPicPr>
        <p:blipFill rotWithShape="1">
          <a:blip r:embed="rId3">
            <a:alphaModFix/>
          </a:blip>
          <a:srcRect l="40626" t="92764" r="40054"/>
          <a:stretch/>
        </p:blipFill>
        <p:spPr>
          <a:xfrm>
            <a:off x="3149674" y="9322875"/>
            <a:ext cx="1518050" cy="735524"/>
          </a:xfrm>
          <a:prstGeom prst="rect">
            <a:avLst/>
          </a:prstGeom>
          <a:noFill/>
          <a:ln>
            <a:noFill/>
          </a:ln>
        </p:spPr>
      </p:pic>
      <p:sp>
        <p:nvSpPr>
          <p:cNvPr id="56" name="Google Shape;56;p13"/>
          <p:cNvSpPr txBox="1"/>
          <p:nvPr/>
        </p:nvSpPr>
        <p:spPr>
          <a:xfrm rot="-5400000">
            <a:off x="-757775" y="8668450"/>
            <a:ext cx="2248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US" sz="900"/>
              <a:t>© 2022 OVERCOMING OBSTACLES</a:t>
            </a:r>
          </a:p>
        </p:txBody>
      </p:sp>
      <p:sp>
        <p:nvSpPr>
          <p:cNvPr id="57" name="Google Shape;57;p13"/>
          <p:cNvSpPr txBox="1"/>
          <p:nvPr/>
        </p:nvSpPr>
        <p:spPr>
          <a:xfrm>
            <a:off x="703120" y="286455"/>
            <a:ext cx="6406175" cy="33852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US" sz="950" b="1" spc="-20" dirty="0">
                <a:solidFill>
                  <a:schemeClr val="lt1"/>
                </a:solidFill>
                <a:latin typeface="Lato"/>
                <a:ea typeface="Lato"/>
                <a:cs typeface="Lato"/>
                <a:sym typeface="Lato"/>
              </a:rPr>
              <a:t>HABILIDADES PARA LA ESCUELA Y MÁS ALLÁ | ESCRIBIR INFORMES Y PRESENTARSE ANTE UNA AUDIENCIA</a:t>
            </a:r>
          </a:p>
        </p:txBody>
      </p:sp>
      <p:sp>
        <p:nvSpPr>
          <p:cNvPr id="58" name="Google Shape;58;p13"/>
          <p:cNvSpPr txBox="1"/>
          <p:nvPr/>
        </p:nvSpPr>
        <p:spPr>
          <a:xfrm>
            <a:off x="918275" y="962563"/>
            <a:ext cx="5981100" cy="700200"/>
          </a:xfrm>
          <a:prstGeom prst="rect">
            <a:avLst/>
          </a:prstGeom>
          <a:noFill/>
          <a:ln>
            <a:noFill/>
          </a:ln>
        </p:spPr>
        <p:txBody>
          <a:bodyPr spcFirstLastPara="1" wrap="square" lIns="91425" tIns="91425" rIns="91425" bIns="91425" anchor="ctr" anchorCtr="0">
            <a:spAutoFit/>
          </a:bodyPr>
          <a:lstStyle/>
          <a:p>
            <a:pPr marL="0" lvl="0" indent="0" algn="ctr" rtl="0">
              <a:lnSpc>
                <a:spcPct val="115000"/>
              </a:lnSpc>
              <a:spcBef>
                <a:spcPts val="500"/>
              </a:spcBef>
              <a:spcAft>
                <a:spcPts val="0"/>
              </a:spcAft>
              <a:buNone/>
            </a:pPr>
            <a:r>
              <a:rPr lang="es-US" sz="3350">
                <a:solidFill>
                  <a:schemeClr val="dk1"/>
                </a:solidFill>
                <a:latin typeface="Lato"/>
                <a:ea typeface="Lato"/>
                <a:cs typeface="Lato"/>
                <a:sym typeface="Lato"/>
              </a:rPr>
              <a:t>CUENTA LA LETRA</a:t>
            </a:r>
          </a:p>
        </p:txBody>
      </p:sp>
      <p:sp>
        <p:nvSpPr>
          <p:cNvPr id="59" name="Google Shape;59;p13"/>
          <p:cNvSpPr txBox="1"/>
          <p:nvPr/>
        </p:nvSpPr>
        <p:spPr>
          <a:xfrm>
            <a:off x="1932450" y="1884800"/>
            <a:ext cx="3907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s-US" b="1">
                <a:latin typeface="Lato"/>
                <a:ea typeface="Lato"/>
                <a:cs typeface="Lato"/>
                <a:sym typeface="Lato"/>
              </a:rPr>
              <a:t>Lee el siguiente párrafo y cuenta </a:t>
            </a:r>
          </a:p>
          <a:p>
            <a:pPr marL="0" lvl="0" indent="0" algn="ctr" rtl="0">
              <a:spcBef>
                <a:spcPts val="0"/>
              </a:spcBef>
              <a:spcAft>
                <a:spcPts val="0"/>
              </a:spcAft>
              <a:buNone/>
            </a:pPr>
            <a:r>
              <a:rPr lang="es-US" b="1">
                <a:latin typeface="Lato"/>
                <a:ea typeface="Lato"/>
                <a:cs typeface="Lato"/>
                <a:sym typeface="Lato"/>
              </a:rPr>
              <a:t>la cantidad de veces que aparece la letra “r”.</a:t>
            </a:r>
          </a:p>
        </p:txBody>
      </p:sp>
      <p:sp>
        <p:nvSpPr>
          <p:cNvPr id="60" name="Google Shape;60;p13"/>
          <p:cNvSpPr txBox="1"/>
          <p:nvPr/>
        </p:nvSpPr>
        <p:spPr>
          <a:xfrm>
            <a:off x="895650" y="2997300"/>
            <a:ext cx="5981100" cy="406262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Clr>
                <a:schemeClr val="dk1"/>
              </a:buClr>
              <a:buSzPts val="1100"/>
              <a:buFont typeface="Arial"/>
              <a:buNone/>
            </a:pPr>
            <a:r>
              <a:rPr lang="es-ES" sz="2400" b="1" i="0" dirty="0">
                <a:solidFill>
                  <a:srgbClr val="000000"/>
                </a:solidFill>
                <a:effectLst/>
                <a:latin typeface="Calibri" panose="020F0502020204030204" pitchFamily="34" charset="0"/>
                <a:cs typeface="Calibri" panose="020F0502020204030204" pitchFamily="34" charset="0"/>
              </a:rPr>
              <a:t>El comisario de Fargo, Dakota del Norte, hace poco encontró un bolso grande con billetes de cinco dólares. No está seguro de cuántos billetes de cinco hay en el bolso, pero va a asignar a algunos de los investigadores más audaces de Fargo para que investiguen el incidente.</a:t>
            </a:r>
            <a:endParaRPr lang="es-US" sz="2400" b="1" dirty="0">
              <a:latin typeface="Calibri" panose="020F0502020204030204" pitchFamily="34" charset="0"/>
              <a:ea typeface="Lato"/>
              <a:cs typeface="Calibri" panose="020F0502020204030204" pitchFamily="34" charset="0"/>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92</Words>
  <Application>Microsoft Office PowerPoint</Application>
  <PresentationFormat>Custom</PresentationFormat>
  <Paragraphs>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Lato</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Jeremy Siegal</cp:lastModifiedBy>
  <cp:revision>3</cp:revision>
  <dcterms:modified xsi:type="dcterms:W3CDTF">2023-07-25T16:49:32Z</dcterms:modified>
</cp:coreProperties>
</file>