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Lato" panose="020F0502020204030203" pitchFamily="3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926" y="3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2c69cd2ba3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2c69cd2ba3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ADMINISTRAR TU VIDA | ADMINISTRAR TUS FINANZAS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758525" y="763615"/>
            <a:ext cx="65370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VOCABULARIO DE FINANZAS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555275" y="1393550"/>
            <a:ext cx="6943500" cy="9387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2860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401(k):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plan de jubilación que ofrecen algunos empleadores que permite a los empleados ahorrar </a:t>
            </a:r>
            <a:b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 invertir en la jubilación.</a:t>
            </a:r>
          </a:p>
          <a:p>
            <a:pPr marL="22860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s-US" sz="1200" b="1" spc="-1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banca en línea: </a:t>
            </a:r>
            <a:r>
              <a:rPr lang="es-US" sz="1200" spc="-1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también conocida como banca digital o banca electrónica; sistema de pago electrónico que permite a los clientes de un banco u otra institución financiera realizar una variedad de transacciones financieras a través del sitio web o la aplicación de dicha institución financiera.</a:t>
            </a:r>
            <a:endParaRPr lang="es-US" sz="1200"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bonos: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préstamos a una empresa o un gobierno que pagan una tasa fija de interés al prestamista con el tiempo.</a:t>
            </a:r>
            <a:endParaRPr lang="es-US" sz="1200"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cajero automático: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máquina que permite a las personas realizar transacciones básicas, como verificar los saldos de las cuentas, extraer o depositar fondos, o transferir dinero entre cuentas.</a:t>
            </a:r>
          </a:p>
          <a:p>
            <a:pPr marL="22860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cheque de pago: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cheque o pago de salario o paga.</a:t>
            </a:r>
            <a:endParaRPr lang="es-US" sz="1200"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chequera: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libro de cheques en blanco.</a:t>
            </a:r>
          </a:p>
          <a:p>
            <a:pPr marL="22860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crédito: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capacidad de una persona para pedir dinero prestado y devolverlo más adelante.</a:t>
            </a:r>
            <a:endParaRPr lang="es-US" sz="1200"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cronograma de pago: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cronograma de cuándo se realiza la devolución del préstamo entre una persona que solicita un préstamo y un prestamista.</a:t>
            </a:r>
            <a:endParaRPr lang="es-US" sz="1200"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cuenta de ahorro: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cuenta bancaria que devenga intereses y está destinada a retener fondos durante un período prolongado.</a:t>
            </a:r>
            <a:endParaRPr lang="es-US" sz="1200"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cuenta corriente: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cuenta bancaria que permite realizar depósitos y extracciones. Los fondos pueden extraerse a través de cheques, tarjetas de débito, etc.</a:t>
            </a:r>
          </a:p>
          <a:p>
            <a:pPr marL="22860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cuotas sindicales: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pagos regulares realizados a los sindicatos (que son organizaciones que representan los intereses colectivos de los empleados) para cubrir el costo de la afiliación.</a:t>
            </a:r>
            <a:endParaRPr lang="es-US" sz="1200"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deducciones: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elementos retenidos del salario de una persona, generalmente, en relación con los beneficios, como fondos para la atención médica o la jubilación.</a:t>
            </a:r>
          </a:p>
          <a:p>
            <a:pPr marL="22860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depósito: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colocación de dinero en una cuenta corriente o de ahorro.</a:t>
            </a:r>
          </a:p>
          <a:p>
            <a:pPr marL="22860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depósito directo: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pago electrónico realizado directamente a la cuenta de un empleado por el empleador.</a:t>
            </a:r>
          </a:p>
          <a:p>
            <a:pPr marL="22860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entidad emisora: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empresa que ofrece tarjetas de crédito.</a:t>
            </a:r>
            <a:endParaRPr lang="es-US" sz="1200"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extraer: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sacar dinero de una cuenta.</a:t>
            </a:r>
          </a:p>
          <a:p>
            <a:pPr marL="22860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impuestos estatales y federales de desempleo: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monto de pago que se retiene para cubrir los impuestos de desempleo.</a:t>
            </a:r>
          </a:p>
          <a:p>
            <a:pPr marL="22860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interés: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cargo en el que se incurre por pedir dinero prestado, generalmente, un porcentaje del dinero que se debe.</a:t>
            </a:r>
          </a:p>
          <a:p>
            <a:pPr marL="22860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endParaRPr sz="1200"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5" name="Google Shape;65;p14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67" name="Google Shape;67;p14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ADMINISTRAR TU VIDA | ADMINISTRAR TUS FINANZAS</a:t>
            </a:r>
          </a:p>
        </p:txBody>
      </p:sp>
      <p:sp>
        <p:nvSpPr>
          <p:cNvPr id="68" name="Google Shape;68;p14"/>
          <p:cNvSpPr txBox="1"/>
          <p:nvPr/>
        </p:nvSpPr>
        <p:spPr>
          <a:xfrm>
            <a:off x="758525" y="762275"/>
            <a:ext cx="65370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VOCABULARIO DE FINANZAS</a:t>
            </a:r>
          </a:p>
        </p:txBody>
      </p:sp>
      <p:sp>
        <p:nvSpPr>
          <p:cNvPr id="69" name="Google Shape;69;p14"/>
          <p:cNvSpPr txBox="1"/>
          <p:nvPr/>
        </p:nvSpPr>
        <p:spPr>
          <a:xfrm>
            <a:off x="555275" y="1601579"/>
            <a:ext cx="6943500" cy="8152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28600" lvl="0" indent="0" algn="l" rtl="0">
              <a:lnSpc>
                <a:spcPct val="115000"/>
              </a:lnSpc>
              <a:spcBef>
                <a:spcPts val="600"/>
              </a:spcBef>
              <a:buNone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pago mínimo: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monto de dinero más bajo que se requiere pagar del saldo de un préstamo o una tarjeta de crédito cada fecha de vencimiento del pago.</a:t>
            </a:r>
          </a:p>
          <a:p>
            <a:pPr marL="228600">
              <a:lnSpc>
                <a:spcPct val="115000"/>
              </a:lnSpc>
              <a:spcBef>
                <a:spcPts val="600"/>
              </a:spcBef>
            </a:pPr>
            <a:r>
              <a:rPr lang="es-US" sz="1200" b="1" spc="-2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período de pago: </a:t>
            </a:r>
            <a:r>
              <a:rPr lang="es-US" sz="1200" spc="-2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cronograma recurrente que determina la frecuencia con la que se paga a la persona.</a:t>
            </a:r>
            <a:endParaRPr lang="es-US" sz="1200"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>
              <a:lnSpc>
                <a:spcPct val="115000"/>
              </a:lnSpc>
              <a:spcBef>
                <a:spcPts val="600"/>
              </a:spcBef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puntaje crediticio: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número que se le asigna a una persona según factores como su capacidad para realizar pagos y el monto de dinero que debe. Mientras más alto sea el puntaje, más probable es que la persona que solicita un préstamo lo pague.</a:t>
            </a:r>
            <a:endParaRPr lang="es-US" sz="1200"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>
              <a:lnSpc>
                <a:spcPct val="115000"/>
              </a:lnSpc>
              <a:spcBef>
                <a:spcPts val="600"/>
              </a:spcBef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retenciones: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elementos obligatorios que se retienen del salario de una persona, como impuestos sobre la renta, impuestos de Seguridad Social e impuestos de desempleo.</a:t>
            </a:r>
            <a:endParaRPr lang="es-US" sz="1200"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>
              <a:lnSpc>
                <a:spcPct val="115000"/>
              </a:lnSpc>
              <a:spcBef>
                <a:spcPts val="600"/>
              </a:spcBef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salario bruto: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monto total de pago recibido antes de las retenciones y deducciones.</a:t>
            </a:r>
            <a:endParaRPr lang="es-US" sz="1200"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>
              <a:lnSpc>
                <a:spcPct val="115000"/>
              </a:lnSpc>
              <a:spcBef>
                <a:spcPts val="600"/>
              </a:spcBef>
            </a:pPr>
            <a:r>
              <a:rPr lang="es-US" sz="1200" b="1" spc="-2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salario neto: </a:t>
            </a:r>
            <a:r>
              <a:rPr lang="es-US" sz="1200" spc="-2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monto de pago que queda después de las deducciones en el salario bruto de una persona.</a:t>
            </a:r>
            <a:endParaRPr lang="es-US" sz="1200"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>
              <a:lnSpc>
                <a:spcPct val="115000"/>
              </a:lnSpc>
              <a:spcBef>
                <a:spcPts val="600"/>
              </a:spcBef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saldo de la tarjeta de crédito: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monto de dinero que se debe a una empresa de tarjetas de crédito.</a:t>
            </a:r>
            <a:endParaRPr lang="es-US" sz="1200"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>
              <a:lnSpc>
                <a:spcPct val="115000"/>
              </a:lnSpc>
              <a:spcBef>
                <a:spcPts val="600"/>
              </a:spcBef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saldo mínimo: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monto mínimo en dólares que el banco requiere que tenga el cliente para mantener las cuentas bancarias. Si su monto es menor al saldo mínimo, pueden generarse cargos.</a:t>
            </a:r>
            <a:endParaRPr lang="es-US" sz="1200"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600"/>
              </a:spcBef>
              <a:buNone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saldo negativo: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saldo de una cuenta de menos de cero, que indica que se gastó más dinero del que había disponible en la cuenta.</a:t>
            </a:r>
            <a:endParaRPr lang="es-US" sz="1200" b="1" spc="-2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>
              <a:lnSpc>
                <a:spcPct val="115000"/>
              </a:lnSpc>
              <a:spcBef>
                <a:spcPts val="600"/>
              </a:spcBef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SIMPLE IRA (Plan de incentivo de ahorros para empleados):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plan de jubilación diseñado para pequeñas empresas que permite a los empleados ahorrar e invertir en la jubilación.</a:t>
            </a:r>
            <a:endParaRPr lang="es-US" sz="1200" spc="-2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>
              <a:lnSpc>
                <a:spcPct val="115000"/>
              </a:lnSpc>
              <a:spcBef>
                <a:spcPts val="600"/>
              </a:spcBef>
            </a:pPr>
            <a:r>
              <a:rPr lang="es-US" sz="12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talón de pago: </a:t>
            </a:r>
            <a:r>
              <a:rPr lang="es-US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trozo de papel que acompaña cada cheque de pago que enumera el salario bruto, las retenciones, las deducciones y el salario neto.</a:t>
            </a:r>
            <a:endParaRPr lang="es-US" sz="1200"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600"/>
              </a:spcBef>
              <a:buNone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tarifa por sobregiro: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tarifa en la que se incurre cuando un banco cubre un pago que es mayor que los fondos disponibles en la cuenta corriente.</a:t>
            </a:r>
          </a:p>
          <a:p>
            <a:pPr marL="228600">
              <a:lnSpc>
                <a:spcPct val="115000"/>
              </a:lnSpc>
              <a:spcBef>
                <a:spcPts val="600"/>
              </a:spcBef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transacción fraudulenta: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transacción que no fue autorizada por el titular de la cuenta.</a:t>
            </a:r>
            <a:endParaRPr lang="es-US" sz="1200"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600"/>
              </a:spcBef>
              <a:buNone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transacción pendiente: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transacción aprobada que puede verse reflejada en el saldo de la cuenta pero todavía no se ha procesado por completo.</a:t>
            </a:r>
          </a:p>
          <a:p>
            <a:pPr marL="228600">
              <a:lnSpc>
                <a:spcPct val="115000"/>
              </a:lnSpc>
              <a:spcBef>
                <a:spcPts val="600"/>
              </a:spcBef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tarjeta de crédito: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tarjeta de plástico o digital que permite a las personas realizar compras a crédito.</a:t>
            </a:r>
          </a:p>
          <a:p>
            <a:pPr marL="228600">
              <a:lnSpc>
                <a:spcPct val="115000"/>
              </a:lnSpc>
              <a:spcBef>
                <a:spcPts val="600"/>
              </a:spcBef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tarjeta de débito: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tarjeta de plástico o digital que deduce dinero directamente de una cuenta corriente para realizar compras.</a:t>
            </a:r>
            <a:endParaRPr lang="es-US" sz="1200"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600"/>
              </a:spcBef>
              <a:buNone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transacción contabilizada: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transacción de una cuenta que se ha procesado por completo.</a:t>
            </a:r>
          </a:p>
        </p:txBody>
      </p:sp>
      <p:sp>
        <p:nvSpPr>
          <p:cNvPr id="70" name="Google Shape;70;p14"/>
          <p:cNvSpPr txBox="1"/>
          <p:nvPr/>
        </p:nvSpPr>
        <p:spPr>
          <a:xfrm>
            <a:off x="2658750" y="1256950"/>
            <a:ext cx="245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>
                <a:latin typeface="Lato"/>
                <a:ea typeface="Lato"/>
                <a:cs typeface="Lato"/>
                <a:sym typeface="Lato"/>
              </a:rPr>
              <a:t>(CONTINUACIÓN)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832</Words>
  <Application>Microsoft Office PowerPoint</Application>
  <PresentationFormat>Custom</PresentationFormat>
  <Paragraphs>42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Lato</vt:lpstr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4</cp:revision>
  <dcterms:modified xsi:type="dcterms:W3CDTF">2023-07-25T16:49:17Z</dcterms:modified>
</cp:coreProperties>
</file>