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67" d="100"/>
          <a:sy n="67" d="100"/>
        </p:scale>
        <p:origin x="1062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599125" y="5702920"/>
            <a:ext cx="2669700" cy="1405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6. ESCUCHA LA OTRA POSTURA</a:t>
            </a:r>
          </a:p>
          <a:p>
            <a:pPr marL="137160" lvl="0" indent="-1644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¡No interrumpas!</a:t>
            </a:r>
          </a:p>
          <a:p>
            <a:pPr marL="137160" lvl="0" indent="-1644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Concéntrate y piensa en lo </a:t>
            </a:r>
            <a:b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que se </a:t>
            </a:r>
            <a:r>
              <a:rPr lang="es-US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está diciendo.</a:t>
            </a:r>
            <a:endParaRPr lang="es-US" sz="115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sz="115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sz="10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i="1" dirty="0">
                <a:latin typeface="Lato"/>
                <a:ea typeface="Lato"/>
                <a:cs typeface="Lato"/>
                <a:sym typeface="Lato"/>
              </a:rPr>
              <a:t>¡Mantén la calma!</a:t>
            </a:r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65649" r="8313" b="71980"/>
          <a:stretch/>
        </p:blipFill>
        <p:spPr>
          <a:xfrm rot="-5400000">
            <a:off x="1347450" y="1140799"/>
            <a:ext cx="1616900" cy="22316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900075" y="4451475"/>
            <a:ext cx="3357300" cy="1225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RESOLUCIÓN DE CONFLICTOS | RESOLVER CONFLICTOS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531166" y="681738"/>
            <a:ext cx="8996068" cy="95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CONSIDERA TODAS LAS POSIBILIDADES</a:t>
            </a: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1605699" y="1922550"/>
            <a:ext cx="1156375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 i="1">
                <a:latin typeface="Lato"/>
                <a:ea typeface="Lato"/>
                <a:cs typeface="Lato"/>
                <a:sym typeface="Lato"/>
              </a:rPr>
              <a:t>Conflicto negativo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7292100" y="266055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00" i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Estas son las emociones que siento en una situación donde hay CONFLICTO.</a:t>
            </a:r>
          </a:p>
        </p:txBody>
      </p:sp>
      <p:cxnSp>
        <p:nvCxnSpPr>
          <p:cNvPr id="63" name="Google Shape;63;p13"/>
          <p:cNvCxnSpPr/>
          <p:nvPr/>
        </p:nvCxnSpPr>
        <p:spPr>
          <a:xfrm>
            <a:off x="3263868" y="1770900"/>
            <a:ext cx="5409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5961877" y="1750511"/>
            <a:ext cx="3300" cy="1083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3263868" y="2834455"/>
            <a:ext cx="54090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8655359" y="1777123"/>
            <a:ext cx="4200" cy="33735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1521850" y="3397400"/>
            <a:ext cx="57669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13"/>
          <p:cNvCxnSpPr/>
          <p:nvPr/>
        </p:nvCxnSpPr>
        <p:spPr>
          <a:xfrm flipH="1">
            <a:off x="7284743" y="2853400"/>
            <a:ext cx="1200" cy="2297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3"/>
          <p:cNvCxnSpPr>
            <a:cxnSpLocks/>
          </p:cNvCxnSpPr>
          <p:nvPr/>
        </p:nvCxnSpPr>
        <p:spPr>
          <a:xfrm>
            <a:off x="1543100" y="5674525"/>
            <a:ext cx="53556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3"/>
          <p:cNvCxnSpPr/>
          <p:nvPr/>
        </p:nvCxnSpPr>
        <p:spPr>
          <a:xfrm rot="10800000">
            <a:off x="7271484" y="5151025"/>
            <a:ext cx="1401300" cy="63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3"/>
          <p:cNvCxnSpPr>
            <a:cxnSpLocks/>
          </p:cNvCxnSpPr>
          <p:nvPr/>
        </p:nvCxnSpPr>
        <p:spPr>
          <a:xfrm>
            <a:off x="1557250" y="7043403"/>
            <a:ext cx="53481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13"/>
          <p:cNvCxnSpPr/>
          <p:nvPr/>
        </p:nvCxnSpPr>
        <p:spPr>
          <a:xfrm rot="10800000">
            <a:off x="2894950" y="4451475"/>
            <a:ext cx="33765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3"/>
          <p:cNvCxnSpPr/>
          <p:nvPr/>
        </p:nvCxnSpPr>
        <p:spPr>
          <a:xfrm>
            <a:off x="2898875" y="3410950"/>
            <a:ext cx="0" cy="22545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Google Shape;74;p13"/>
          <p:cNvCxnSpPr>
            <a:cxnSpLocks/>
          </p:cNvCxnSpPr>
          <p:nvPr/>
        </p:nvCxnSpPr>
        <p:spPr>
          <a:xfrm>
            <a:off x="4196496" y="5662011"/>
            <a:ext cx="0" cy="136181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5" name="Google Shape;75;p13"/>
          <p:cNvPicPr preferRelativeResize="0"/>
          <p:nvPr/>
        </p:nvPicPr>
        <p:blipFill rotWithShape="1">
          <a:blip r:embed="rId3">
            <a:alphaModFix/>
          </a:blip>
          <a:srcRect l="1758" t="75249" r="74765" b="487"/>
          <a:stretch/>
        </p:blipFill>
        <p:spPr>
          <a:xfrm rot="-5400000">
            <a:off x="7196563" y="5424512"/>
            <a:ext cx="1531976" cy="2030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13"/>
          <p:cNvCxnSpPr/>
          <p:nvPr/>
        </p:nvCxnSpPr>
        <p:spPr>
          <a:xfrm>
            <a:off x="6264850" y="4430225"/>
            <a:ext cx="0" cy="12531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" name="Google Shape;77;p13"/>
          <p:cNvCxnSpPr>
            <a:cxnSpLocks/>
          </p:cNvCxnSpPr>
          <p:nvPr/>
        </p:nvCxnSpPr>
        <p:spPr>
          <a:xfrm>
            <a:off x="1541113" y="3386253"/>
            <a:ext cx="0" cy="365715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8" name="Google Shape;78;p13"/>
          <p:cNvSpPr txBox="1"/>
          <p:nvPr/>
        </p:nvSpPr>
        <p:spPr>
          <a:xfrm>
            <a:off x="7031925" y="6109900"/>
            <a:ext cx="1880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Resolución positiva</a:t>
            </a:r>
          </a:p>
        </p:txBody>
      </p:sp>
      <p:sp>
        <p:nvSpPr>
          <p:cNvPr id="79" name="Google Shape;79;p13"/>
          <p:cNvSpPr txBox="1"/>
          <p:nvPr/>
        </p:nvSpPr>
        <p:spPr>
          <a:xfrm>
            <a:off x="3271700" y="1793095"/>
            <a:ext cx="27519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>
                <a:latin typeface="Lato"/>
                <a:ea typeface="Lato"/>
                <a:cs typeface="Lato"/>
                <a:sym typeface="Lato"/>
              </a:rPr>
              <a:t>1. CONTRÓLATE</a:t>
            </a: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s-US" sz="1150">
                <a:latin typeface="Lato"/>
                <a:ea typeface="Lato"/>
                <a:cs typeface="Lato"/>
                <a:sym typeface="Lato"/>
              </a:rPr>
              <a:t>Respira profundo tres veces o usa otras técnicas de relajación.</a:t>
            </a: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s-US" sz="1150">
                <a:latin typeface="Lato"/>
                <a:ea typeface="Lato"/>
                <a:cs typeface="Lato"/>
                <a:sym typeface="Lato"/>
              </a:rPr>
              <a:t>Relájate y piensa.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i="1">
                <a:latin typeface="Lato"/>
                <a:ea typeface="Lato"/>
                <a:cs typeface="Lato"/>
                <a:sym typeface="Lato"/>
              </a:rPr>
              <a:t>¡Tranquilízate!</a:t>
            </a:r>
          </a:p>
        </p:txBody>
      </p:sp>
      <p:sp>
        <p:nvSpPr>
          <p:cNvPr id="80" name="Google Shape;80;p13"/>
          <p:cNvSpPr txBox="1"/>
          <p:nvPr/>
        </p:nvSpPr>
        <p:spPr>
          <a:xfrm>
            <a:off x="5985600" y="1770375"/>
            <a:ext cx="26697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2. IDENTIFICA TUS SENTIMIENTOS</a:t>
            </a: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¿Cuál es exactamente la causa </a:t>
            </a:r>
            <a:br>
              <a:rPr lang="es-US" sz="1150" dirty="0">
                <a:latin typeface="Lato"/>
                <a:ea typeface="Lato"/>
                <a:cs typeface="Lato"/>
                <a:sym typeface="Lato"/>
              </a:rPr>
            </a:b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de tu enojo?</a:t>
            </a:r>
          </a:p>
          <a:p>
            <a:pPr marL="320040" lvl="0" indent="-164465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¿Por qué?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i="1" dirty="0">
                <a:latin typeface="Lato"/>
                <a:ea typeface="Lato"/>
                <a:cs typeface="Lato"/>
                <a:sym typeface="Lato"/>
              </a:rPr>
              <a:t>¡Concéntrate!</a:t>
            </a:r>
          </a:p>
        </p:txBody>
      </p:sp>
      <p:sp>
        <p:nvSpPr>
          <p:cNvPr id="81" name="Google Shape;81;p13"/>
          <p:cNvSpPr txBox="1"/>
          <p:nvPr/>
        </p:nvSpPr>
        <p:spPr>
          <a:xfrm>
            <a:off x="7304900" y="2780884"/>
            <a:ext cx="1323900" cy="23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3. DEFINE EL PROBLEMA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5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¿Cuál es realmente el problema aquí?</a:t>
            </a: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¿Quiénes están involucrados?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¡Descubre </a:t>
            </a:r>
            <a:br>
              <a:rPr lang="es-US" sz="11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1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hechos!</a:t>
            </a:r>
          </a:p>
        </p:txBody>
      </p:sp>
      <p:sp>
        <p:nvSpPr>
          <p:cNvPr id="82" name="Google Shape;82;p13"/>
          <p:cNvSpPr txBox="1"/>
          <p:nvPr/>
        </p:nvSpPr>
        <p:spPr>
          <a:xfrm>
            <a:off x="2898875" y="3397400"/>
            <a:ext cx="4372500" cy="109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4. DECIDE QUÉ HACER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Considera las ventajas y las desventajas </a:t>
            </a:r>
            <a:r>
              <a:rPr lang="es-US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estas opciones</a:t>
            </a: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</a:t>
            </a:r>
          </a:p>
          <a:p>
            <a:pPr marL="104775" lvl="0" indent="50800" algn="l" rtl="0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 Continuar trabajando para lograr una resolución.   </a:t>
            </a:r>
            <a:br>
              <a:rPr lang="es-US" sz="1150" dirty="0">
                <a:latin typeface="Lato"/>
                <a:ea typeface="Lato"/>
                <a:cs typeface="Lato"/>
                <a:sym typeface="Lato"/>
              </a:rPr>
            </a:br>
            <a:r>
              <a:rPr lang="es-US" sz="115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</a:t>
            </a:r>
            <a:r>
              <a:rPr lang="es-US" sz="900" b="1" dirty="0">
                <a:solidFill>
                  <a:schemeClr val="dk1"/>
                </a:solidFill>
              </a:rPr>
              <a:t> </a:t>
            </a: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¡Aléjate!</a:t>
            </a:r>
            <a:endParaRPr sz="115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i="1" dirty="0">
                <a:latin typeface="Lato"/>
                <a:ea typeface="Lato"/>
                <a:cs typeface="Lato"/>
                <a:sym typeface="Lato"/>
              </a:rPr>
              <a:t>¡Piensa!</a:t>
            </a:r>
          </a:p>
        </p:txBody>
      </p:sp>
      <p:sp>
        <p:nvSpPr>
          <p:cNvPr id="83" name="Google Shape;83;p13"/>
          <p:cNvSpPr txBox="1"/>
          <p:nvPr/>
        </p:nvSpPr>
        <p:spPr>
          <a:xfrm>
            <a:off x="1558650" y="3386250"/>
            <a:ext cx="1401300" cy="2352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5. COMUNÍCATE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Sé asertivo.</a:t>
            </a: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Sé respetuoso.</a:t>
            </a: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 lo que quieres decir.</a:t>
            </a: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Comienza hablando sobre ti, no sobre los demás.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AR" sz="3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¡Concéntrate!</a:t>
            </a:r>
          </a:p>
        </p:txBody>
      </p:sp>
      <p:sp>
        <p:nvSpPr>
          <p:cNvPr id="85" name="Google Shape;85;p13"/>
          <p:cNvSpPr txBox="1"/>
          <p:nvPr/>
        </p:nvSpPr>
        <p:spPr>
          <a:xfrm>
            <a:off x="4224814" y="5660450"/>
            <a:ext cx="2751900" cy="1529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6000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7. BUSCA UN RESULTADO EN EL </a:t>
            </a:r>
            <a:br>
              <a:rPr lang="es-US" sz="1150" dirty="0">
                <a:latin typeface="Lato"/>
                <a:ea typeface="Lato"/>
                <a:cs typeface="Lato"/>
                <a:sym typeface="Lato"/>
              </a:rPr>
            </a:br>
            <a:r>
              <a:rPr lang="es-US" sz="1150" dirty="0">
                <a:latin typeface="Lato"/>
                <a:ea typeface="Lato"/>
                <a:cs typeface="Lato"/>
                <a:sym typeface="Lato"/>
              </a:rPr>
              <a:t>QUE TODOS GANEN</a:t>
            </a: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¡Esto no es un juego! Nadie </a:t>
            </a:r>
            <a:b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tiene que perder. </a:t>
            </a:r>
          </a:p>
          <a:p>
            <a:pPr marL="137160" lvl="0" indent="-16446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s-US" sz="1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Usa tus habilidades de resolución de problemas.</a:t>
            </a:r>
          </a:p>
          <a:p>
            <a:pPr marL="0" lvl="0" indent="0" algn="ctr" rtl="0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15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¡Piensa!</a:t>
            </a:r>
          </a:p>
        </p:txBody>
      </p:sp>
      <p:cxnSp>
        <p:nvCxnSpPr>
          <p:cNvPr id="86" name="Google Shape;86;p13"/>
          <p:cNvCxnSpPr/>
          <p:nvPr/>
        </p:nvCxnSpPr>
        <p:spPr>
          <a:xfrm>
            <a:off x="5301725" y="2682700"/>
            <a:ext cx="12315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7" name="Google Shape;87;p13"/>
          <p:cNvCxnSpPr/>
          <p:nvPr/>
        </p:nvCxnSpPr>
        <p:spPr>
          <a:xfrm>
            <a:off x="8529475" y="2668550"/>
            <a:ext cx="0" cy="509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" name="Google Shape;88;p13"/>
          <p:cNvCxnSpPr/>
          <p:nvPr/>
        </p:nvCxnSpPr>
        <p:spPr>
          <a:xfrm rot="10800000">
            <a:off x="6830750" y="3934750"/>
            <a:ext cx="587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9" name="Google Shape;89;p13"/>
          <p:cNvCxnSpPr/>
          <p:nvPr/>
        </p:nvCxnSpPr>
        <p:spPr>
          <a:xfrm>
            <a:off x="6342250" y="4069225"/>
            <a:ext cx="990900" cy="1550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" name="Google Shape;90;p13"/>
          <p:cNvCxnSpPr/>
          <p:nvPr/>
        </p:nvCxnSpPr>
        <p:spPr>
          <a:xfrm rot="10800000">
            <a:off x="2702299" y="4320725"/>
            <a:ext cx="587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" name="Google Shape;91;p13"/>
          <p:cNvCxnSpPr/>
          <p:nvPr/>
        </p:nvCxnSpPr>
        <p:spPr>
          <a:xfrm>
            <a:off x="1730900" y="5251355"/>
            <a:ext cx="0" cy="509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" name="Google Shape;92;p13"/>
          <p:cNvCxnSpPr>
            <a:cxnSpLocks/>
          </p:cNvCxnSpPr>
          <p:nvPr/>
        </p:nvCxnSpPr>
        <p:spPr>
          <a:xfrm>
            <a:off x="3588725" y="6922284"/>
            <a:ext cx="990000" cy="3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3" name="Google Shape;93;p13"/>
          <p:cNvCxnSpPr/>
          <p:nvPr/>
        </p:nvCxnSpPr>
        <p:spPr>
          <a:xfrm rot="10800000" flipH="1">
            <a:off x="6391800" y="6211900"/>
            <a:ext cx="554100" cy="2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219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Jeremy Siegal</cp:lastModifiedBy>
  <cp:revision>9</cp:revision>
  <dcterms:modified xsi:type="dcterms:W3CDTF">2023-07-25T16:43:12Z</dcterms:modified>
</cp:coreProperties>
</file>