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AD94F4E-BDCA-45F6-A2AE-18430E5EEC3A}">
  <a:tblStyle styleId="{0AD94F4E-BDCA-45F6-A2AE-18430E5EEC3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82" y="-42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5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6" name="Google Shape;56;p13"/>
          <p:cNvSpPr txBox="1"/>
          <p:nvPr/>
        </p:nvSpPr>
        <p:spPr>
          <a:xfrm>
            <a:off x="575406" y="885356"/>
            <a:ext cx="6754308" cy="661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100" spc="-2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EJEMPLO DE NOTA DE PROGRESO</a:t>
            </a:r>
          </a:p>
        </p:txBody>
      </p:sp>
      <p:graphicFrame>
        <p:nvGraphicFramePr>
          <p:cNvPr id="57" name="Google Shape;57;p13"/>
          <p:cNvGraphicFramePr/>
          <p:nvPr/>
        </p:nvGraphicFramePr>
        <p:xfrm>
          <a:off x="1745796" y="1785173"/>
          <a:ext cx="2248525" cy="306800"/>
        </p:xfrm>
        <a:graphic>
          <a:graphicData uri="http://schemas.openxmlformats.org/drawingml/2006/table">
            <a:tbl>
              <a:tblPr>
                <a:noFill/>
                <a:tableStyleId>{0AD94F4E-BDCA-45F6-A2AE-18430E5EEC3A}</a:tableStyleId>
              </a:tblPr>
              <a:tblGrid>
                <a:gridCol w="2248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Sra. Grimes</a:t>
                      </a:r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8" name="Google Shape;58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APRENDIZAJE DE SERVICIO | HOJA DE ACTIVIDADES</a:t>
            </a: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918150" y="3167625"/>
            <a:ext cx="5981100" cy="572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Esta semana, nuestro equipo realizó las siguientes tareas:</a:t>
            </a: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Escribimos un segundo borrador del segundo acto de la obra.</a:t>
            </a: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Revisamos el primer acto, que ahora está completo.</a:t>
            </a: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Nos reunimos con el equipo de investigación para analizar las siguientes preguntas que aún necesitamos responder para el acto final de la obra: </a:t>
            </a:r>
          </a:p>
          <a:p>
            <a:pPr marL="914400" lvl="1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○"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¿Qué especies de peces son parte del ecosistema del parque?</a:t>
            </a:r>
          </a:p>
          <a:p>
            <a:pPr marL="914400" lvl="1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○"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 ¿Cómo afecta el cambio de estaciones al ecosistema?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Tenemos los siguientes desafíos para superar:</a:t>
            </a: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El auditorio de la escuela primaria está reservado el día que habíamos planeado para hacer nuestra presentación. </a:t>
            </a: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Todavía no podemos encontrar cajas de cartón para la escenografía.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La próxima semana, planeamos completar las siguientes tareas:</a:t>
            </a: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Escribir el primer borrador del tercer y último acto de la obra.</a:t>
            </a: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Corregir el segundo borrador del segundo acto.</a:t>
            </a: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Reprogramar la fecha </a:t>
            </a:r>
            <a:r>
              <a:rPr lang="es-US" sz="1200" dirty="0" smtClean="0">
                <a:latin typeface="Lato"/>
                <a:ea typeface="Lato"/>
                <a:cs typeface="Lato"/>
                <a:sym typeface="Lato"/>
              </a:rPr>
              <a:t>para usar </a:t>
            </a: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el auditorio de la escuela primaria; revisar las líneas de tiempo.</a:t>
            </a:r>
          </a:p>
          <a:p>
            <a:pPr marL="45720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Comunicarnos con más tiendas locales y plantas de reciclaje para solicitar cajas de cartón.</a:t>
            </a:r>
          </a:p>
        </p:txBody>
      </p:sp>
      <p:sp>
        <p:nvSpPr>
          <p:cNvPr id="61" name="Google Shape;61;p13"/>
          <p:cNvSpPr txBox="1"/>
          <p:nvPr/>
        </p:nvSpPr>
        <p:spPr>
          <a:xfrm>
            <a:off x="918150" y="1753344"/>
            <a:ext cx="8277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PARA: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DE: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ASUNTO: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FECHA:</a:t>
            </a:r>
          </a:p>
        </p:txBody>
      </p:sp>
      <p:graphicFrame>
        <p:nvGraphicFramePr>
          <p:cNvPr id="62" name="Google Shape;62;p13"/>
          <p:cNvGraphicFramePr/>
          <p:nvPr/>
        </p:nvGraphicFramePr>
        <p:xfrm>
          <a:off x="1745796" y="2034423"/>
          <a:ext cx="2248525" cy="306800"/>
        </p:xfrm>
        <a:graphic>
          <a:graphicData uri="http://schemas.openxmlformats.org/drawingml/2006/table">
            <a:tbl>
              <a:tblPr>
                <a:noFill/>
                <a:tableStyleId>{0AD94F4E-BDCA-45F6-A2AE-18430E5EEC3A}</a:tableStyleId>
              </a:tblPr>
              <a:tblGrid>
                <a:gridCol w="2248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Equipo de teatro</a:t>
                      </a:r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1745796" y="2313036"/>
          <a:ext cx="2248525" cy="306800"/>
        </p:xfrm>
        <a:graphic>
          <a:graphicData uri="http://schemas.openxmlformats.org/drawingml/2006/table">
            <a:tbl>
              <a:tblPr>
                <a:noFill/>
                <a:tableStyleId>{0AD94F4E-BDCA-45F6-A2AE-18430E5EEC3A}</a:tableStyleId>
              </a:tblPr>
              <a:tblGrid>
                <a:gridCol w="2248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Informe de progreso semanal</a:t>
                      </a:r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1745796" y="2612298"/>
          <a:ext cx="2248525" cy="306800"/>
        </p:xfrm>
        <a:graphic>
          <a:graphicData uri="http://schemas.openxmlformats.org/drawingml/2006/table">
            <a:tbl>
              <a:tblPr>
                <a:noFill/>
                <a:tableStyleId>{0AD94F4E-BDCA-45F6-A2AE-18430E5EEC3A}</a:tableStyleId>
              </a:tblPr>
              <a:tblGrid>
                <a:gridCol w="2248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22 de marzo</a:t>
                      </a:r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Personalizado</PresentationFormat>
  <Paragraphs>27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Usuario</dc:creator>
  <cp:lastModifiedBy>BT</cp:lastModifiedBy>
  <cp:revision>3</cp:revision>
  <dcterms:modified xsi:type="dcterms:W3CDTF">2023-03-09T12:06:17Z</dcterms:modified>
</cp:coreProperties>
</file>