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5052CE5-4746-47E0-A53B-23BD37D8E0FD}">
  <a:tblStyle styleId="{85052CE5-4746-47E0-A53B-23BD37D8E0F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6" d="100"/>
          <a:sy n="66" d="100"/>
        </p:scale>
        <p:origin x="208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HOJA DE SEGUIMIENTO</a:t>
            </a: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497330" y="1555997"/>
          <a:ext cx="5401925" cy="30680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540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APRENDIZAJE DE SERVICIO | HOJA DE ACTIVIDADES</a:t>
            </a: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49" y="16026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NOMBRE:</a:t>
            </a: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2107839" y="2026294"/>
          <a:ext cx="4791400" cy="30680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479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Google Shape;62;p13"/>
          <p:cNvSpPr txBox="1"/>
          <p:nvPr/>
        </p:nvSpPr>
        <p:spPr>
          <a:xfrm>
            <a:off x="918150" y="2029175"/>
            <a:ext cx="1623572" cy="41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FECHA DE HOY:</a:t>
            </a:r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2236353" y="2455719"/>
          <a:ext cx="4715725" cy="30680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4715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0" marR="0" marT="0" marB="0" anchor="b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918150" y="2458600"/>
            <a:ext cx="3436136" cy="414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TEMA DEL PROYECTO:</a:t>
            </a:r>
          </a:p>
        </p:txBody>
      </p:sp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928206965"/>
              </p:ext>
            </p:extLst>
          </p:nvPr>
        </p:nvGraphicFramePr>
        <p:xfrm>
          <a:off x="866812" y="2892950"/>
          <a:ext cx="6339898" cy="6211370"/>
        </p:xfrm>
        <a:graphic>
          <a:graphicData uri="http://schemas.openxmlformats.org/drawingml/2006/table">
            <a:tbl>
              <a:tblPr>
                <a:noFill/>
                <a:tableStyleId>{85052CE5-4746-47E0-A53B-23BD37D8E0FD}</a:tableStyleId>
              </a:tblPr>
              <a:tblGrid>
                <a:gridCol w="1543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9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8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Nombre</a:t>
                      </a:r>
                    </a:p>
                  </a:txBody>
                  <a:tcPr marL="91425" marR="91425" marT="91425" marB="91425" anchor="b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Tarea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Fecha objetivo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Fecha real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/>
                        <a:t>Comentarios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1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2023-03-07T12:55:08Z</dcterms:modified>
</cp:coreProperties>
</file>