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F064CB-5A04-440B-AEC0-271B7606CA1D}">
  <a:tblStyle styleId="{D9F064CB-5A04-440B-AEC0-271B7606CA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86455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TU VIDA | NUTRIR EL DESARROLLO DE LOS NIÑOS PEQUEÑOS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37075"/>
            <a:ext cx="5981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PLASTICIDAD CEREBRAL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640063"/>
            <a:ext cx="5981100" cy="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La neuroplasticidad (o plasticidad cerebral) es la capacidad del cerebro para cambiar y adaptarse durante toda la vida de la persona. La plasticidad cerebral es especialmente marcada en los primeros años de vida.</a:t>
            </a: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163" y="2378700"/>
            <a:ext cx="6939574" cy="6072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04804" y="4651396"/>
            <a:ext cx="1641546" cy="1655463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10225" y="9028650"/>
            <a:ext cx="653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687175" y="8450825"/>
          <a:ext cx="6760050" cy="266400"/>
        </p:xfrm>
        <a:graphic>
          <a:graphicData uri="http://schemas.openxmlformats.org/drawingml/2006/table">
            <a:tbl>
              <a:tblPr>
                <a:noFill/>
                <a:tableStyleId>{D9F064CB-5A04-440B-AEC0-271B7606CA1D}</a:tableStyleId>
              </a:tblPr>
              <a:tblGrid>
                <a:gridCol w="676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600"/>
                        <a:t>EDAD</a:t>
                      </a:r>
                    </a:p>
                  </a:txBody>
                  <a:tcPr marL="91425" marR="91425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4931550" y="3242556"/>
            <a:ext cx="1967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latin typeface="Lato"/>
                <a:ea typeface="Lato"/>
                <a:cs typeface="Lato"/>
                <a:sym typeface="Lato"/>
              </a:rPr>
              <a:t>CANTIDAD DE ESFUERZO REQUERIDO PARA CAMBIAR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5007750" y="6554332"/>
            <a:ext cx="1967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CAPACIDAD DEL CEREBRO PARA CAMBIAR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687300" y="8716050"/>
            <a:ext cx="6760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2  4  6  8  10	20	30	40	50	60	70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2023-03-07T12:57:19Z</dcterms:modified>
</cp:coreProperties>
</file>