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147C4B-4357-4348-A44D-B77C12866405}">
  <a:tblStyle styleId="{A7147C4B-4357-4348-A44D-B77C128664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18750" y="3640663"/>
            <a:ext cx="6629100" cy="5580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ADMINISTRAR SU VIDA | COMPRENDER LA PUBLICIDAD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749417"/>
            <a:ext cx="5981100" cy="12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EVALUACIÓN DE CAMPAÑA PUBLICITARIA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196225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Integrantes del grupo: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1099600" y="2646000"/>
            <a:ext cx="58674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SISTEMA DE CALIFICACIONES:</a:t>
            </a: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099600" y="2316475"/>
          <a:ext cx="5867400" cy="289545"/>
        </p:xfrm>
        <a:graphic>
          <a:graphicData uri="http://schemas.openxmlformats.org/drawingml/2006/table">
            <a:tbl>
              <a:tblPr>
                <a:noFill/>
                <a:tableStyleId>{A7147C4B-4357-4348-A44D-B77C12866405}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2230475" y="3061500"/>
          <a:ext cx="3605650" cy="525750"/>
        </p:xfrm>
        <a:graphic>
          <a:graphicData uri="http://schemas.openxmlformats.org/drawingml/2006/table">
            <a:tbl>
              <a:tblPr>
                <a:noFill/>
                <a:tableStyleId>{A7147C4B-4357-4348-A44D-B77C12866405}</a:tableStyleId>
              </a:tblPr>
              <a:tblGrid>
                <a:gridCol w="180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75">
                <a:tc>
                  <a:txBody>
                    <a:bodyPr/>
                    <a:lstStyle/>
                    <a:p>
                      <a:pPr marL="1143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**** sobresaliente</a:t>
                      </a:r>
                    </a:p>
                  </a:txBody>
                  <a:tcPr marL="0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**bueno</a:t>
                      </a:r>
                    </a:p>
                  </a:txBody>
                  <a:tcPr marL="182875" marR="0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75">
                <a:tc>
                  <a:txBody>
                    <a:bodyPr/>
                    <a:lstStyle/>
                    <a:p>
                      <a:pPr marL="11430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***excelente</a:t>
                      </a:r>
                    </a:p>
                  </a:txBody>
                  <a:tcPr marL="0" marR="182875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143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*deficiente</a:t>
                      </a:r>
                    </a:p>
                  </a:txBody>
                  <a:tcPr marL="182875" marR="0" marT="0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778450" y="3691750"/>
          <a:ext cx="6509700" cy="5478725"/>
        </p:xfrm>
        <a:graphic>
          <a:graphicData uri="http://schemas.openxmlformats.org/drawingml/2006/table">
            <a:tbl>
              <a:tblPr>
                <a:noFill/>
                <a:tableStyleId>{A7147C4B-4357-4348-A44D-B77C12866405}</a:tableStyleId>
              </a:tblPr>
              <a:tblGrid>
                <a:gridCol w="108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1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Grupo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Producto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Técnica publicitaria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Qué fue efectivo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Qué podría mejorarse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Calificación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2023-03-07T13:05:31Z</dcterms:modified>
</cp:coreProperties>
</file>