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16"/>
    <p:restoredTop sz="94694"/>
  </p:normalViewPr>
  <p:slideViewPr>
    <p:cSldViewPr snapToGrid="0">
      <p:cViewPr varScale="1">
        <p:scale>
          <a:sx n="66" d="100"/>
          <a:sy n="66" d="100"/>
        </p:scale>
        <p:origin x="2370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918150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ADMINISTRAR SU VIDA | COMPRENDER LA PUBLICIDAD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37075"/>
            <a:ext cx="59811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TÉCNICAS PUBLICITARIAS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781525" y="1770675"/>
            <a:ext cx="6344100" cy="754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spAutoFit/>
          </a:bodyPr>
          <a:lstStyle/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Apelar a las emociones</a:t>
            </a: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: esta técnica aprovecha los miedos y las dudas de los consumidores, y de sus zonas inseguras. El mensaje apunta al orgullo y crea dudas. Naturalmente, la solución que se ofrece es comprar el producto publicitado.</a:t>
            </a: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3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Enfoque de seguir la corriente</a:t>
            </a: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: esta técnica les indica a las personas que deben hacer lo que hacen los demás. Aprovecha el deseo de las personas de ajustarse a la norma. </a:t>
            </a:r>
            <a:b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El enfoque de seguir la corriente suele aprovechar el miedo a perderse algo (o FOMO). Los consumidores no quieren ser los raros que no compran el producto.</a:t>
            </a: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3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Testimonios</a:t>
            </a: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: esta forma de publicidad utiliza a personas reconocidas, como deportistas, actores y músicos, o incluso personas comunes para promocionar productos. El concepto es que, si a estas personas les gusta el producto o servicio, al consumidor promedio también le gustará. Estos anuncios también insinúan que parte de la fama de las personas famosas podría “contagiarse” al usuario.</a:t>
            </a: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300"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Redirección de anuncios</a:t>
            </a: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: estos anuncios usan información recopilada en línea sobre los consumidores según sus intereses, hábitos de búsqueda y productos que vieron.  Esta técnica se usa para crear un algoritmo que muestra una y otra vez anuncios en línea de productos que el consumidor tiene más probabilidades de comprar, a diferencia de los anuncios estáticos que se encuentran en las publicidades de televisión, en los carteles publicitarios y en los medios impresos.</a:t>
            </a: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3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Recurso de superioridad</a:t>
            </a: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: esta técnica insinúa que sería halagador o prestigioso ser como la persona rica que aparece en el anuncio. Sugiere que el consumidor puede volverse superior que sus amigos o vecinos si compra el producto. Muchas publicidades de automóviles de lujo usan esta técnica.</a:t>
            </a: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3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Marcas</a:t>
            </a: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: una marca es una palabra o un logotipo de un producto o servicio. Muchas personas saben lo poderosa que es la identificación de la marca, por lo que gastan mucho dinero publicitando y creando conciencia en los clientes sobre sus productos. Los consumidores son influenciados por los nombres que ven con frecuencia en los periódicos, las revistas o la televisión.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388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3</cp:revision>
  <dcterms:modified xsi:type="dcterms:W3CDTF">2023-03-08T14:30:34Z</dcterms:modified>
</cp:coreProperties>
</file>