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6" d="100"/>
          <a:sy n="66" d="100"/>
        </p:scale>
        <p:origin x="208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150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ADMINISTRAR SU VIDA | COMPRENDER LA PUBLICIDAD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37075"/>
            <a:ext cx="5981100" cy="12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PRODUCTOS PARA CAMPAÑAS PUBLICITARIAS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2280150"/>
            <a:ext cx="59811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Instrucciones: corta las siguientes descripciones de productos en tiras para que los voluntarios de los grupos puedan sacar una cada uno.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918150" y="3177375"/>
            <a:ext cx="5981100" cy="54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Pelota de básquet que no rebota</a:t>
            </a: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Caramelo con gusto a aserrín</a:t>
            </a: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Bombilla que dura solo cinco minutos</a:t>
            </a: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Aplicación de música que solo reproduce canciones al revés</a:t>
            </a: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Collar para perros que los hace ladrar</a:t>
            </a: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Loción bronceadora que provoca quemaduras de sol</a:t>
            </a: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Automóvil que solo recorre seis millas por galón de combustible</a:t>
            </a: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Gaseosa que te hace sentir cansado</a:t>
            </a: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Un teléfono inteligente con una batería que dura una hora</a:t>
            </a: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Jabón para la ropa que deja aroma a tierra</a:t>
            </a: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Perfume que huele a gasolina</a:t>
            </a:r>
          </a:p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3</cp:revision>
  <dcterms:modified xsi:type="dcterms:W3CDTF">2023-03-07T13:00:37Z</dcterms:modified>
</cp:coreProperties>
</file>