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4E0CB2-26AD-477A-AF76-BF717235D74B}">
  <a:tblStyle styleId="{484E0CB2-26AD-477A-AF76-BF717235D74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1"/>
    <p:restoredTop sz="94689"/>
  </p:normalViewPr>
  <p:slideViewPr>
    <p:cSldViewPr snapToGrid="0">
      <p:cViewPr>
        <p:scale>
          <a:sx n="80" d="100"/>
          <a:sy n="80" d="100"/>
        </p:scale>
        <p:origin x="1626" y="-7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28600" y="1370575"/>
            <a:ext cx="6160200" cy="1773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TU VIDA | PREPARAR UN PRESUPUESTO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6456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 PRESUPUESTO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485078578"/>
              </p:ext>
            </p:extLst>
          </p:nvPr>
        </p:nvGraphicFramePr>
        <p:xfrm>
          <a:off x="872100" y="1475574"/>
          <a:ext cx="5981100" cy="1481840"/>
        </p:xfrm>
        <a:graphic>
          <a:graphicData uri="http://schemas.openxmlformats.org/drawingml/2006/table">
            <a:tbl>
              <a:tblPr>
                <a:noFill/>
                <a:tableStyleId>{484E0CB2-26AD-477A-AF76-BF717235D74B}</a:tableStyleId>
              </a:tblPr>
              <a:tblGrid>
                <a:gridCol w="155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8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Por semana</a:t>
                      </a:r>
                    </a:p>
                  </a:txBody>
                  <a:tcPr marL="91425" marR="18287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18287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800" b="1">
                          <a:latin typeface="Lato"/>
                          <a:ea typeface="Lato"/>
                          <a:cs typeface="Lato"/>
                          <a:sym typeface="Lato"/>
                        </a:rPr>
                        <a:t>Por mes</a:t>
                      </a:r>
                    </a:p>
                  </a:txBody>
                  <a:tcPr marL="91425" marR="18287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800" b="1">
                          <a:latin typeface="Lato"/>
                          <a:ea typeface="Lato"/>
                          <a:cs typeface="Lato"/>
                          <a:sym typeface="Lato"/>
                        </a:rPr>
                        <a:t>Ingresos</a:t>
                      </a:r>
                    </a:p>
                  </a:txBody>
                  <a:tcPr marL="91425" marR="91425" marT="91425" marB="0" anchor="b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$150.00</a:t>
                      </a:r>
                    </a:p>
                  </a:txBody>
                  <a:tcPr marL="0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0" marR="91425" marT="91425" marB="0" anchor="b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$600.00</a:t>
                      </a:r>
                    </a:p>
                  </a:txBody>
                  <a:tcPr marL="0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800" b="1">
                          <a:latin typeface="Lato"/>
                          <a:ea typeface="Lato"/>
                          <a:cs typeface="Lato"/>
                          <a:sym typeface="Lato"/>
                        </a:rPr>
                        <a:t>Ahorros</a:t>
                      </a:r>
                    </a:p>
                  </a:txBody>
                  <a:tcPr marL="91425" marR="91425" marT="91425" marB="0" anchor="b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$30.00</a:t>
                      </a:r>
                    </a:p>
                  </a:txBody>
                  <a:tcPr marL="0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0" marR="91425" marT="91425" marB="0" anchor="b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$120.00</a:t>
                      </a:r>
                    </a:p>
                  </a:txBody>
                  <a:tcPr marL="0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800" b="1">
                          <a:latin typeface="Lato"/>
                          <a:ea typeface="Lato"/>
                          <a:cs typeface="Lato"/>
                          <a:sym typeface="Lato"/>
                        </a:rPr>
                        <a:t>Comida</a:t>
                      </a:r>
                    </a:p>
                  </a:txBody>
                  <a:tcPr marL="91425" marR="91425" marT="91425" marB="0" anchor="b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$50.00</a:t>
                      </a:r>
                    </a:p>
                  </a:txBody>
                  <a:tcPr marL="0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0" marR="91425" marT="91425" marB="0" anchor="b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$200.00</a:t>
                      </a:r>
                    </a:p>
                  </a:txBody>
                  <a:tcPr marL="0" marR="91425" marT="91425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577304120"/>
              </p:ext>
            </p:extLst>
          </p:nvPr>
        </p:nvGraphicFramePr>
        <p:xfrm>
          <a:off x="860525" y="3345899"/>
          <a:ext cx="5981100" cy="548655"/>
        </p:xfrm>
        <a:graphic>
          <a:graphicData uri="http://schemas.openxmlformats.org/drawingml/2006/table">
            <a:tbl>
              <a:tblPr>
                <a:noFill/>
                <a:tableStyleId>{484E0CB2-26AD-477A-AF76-BF717235D74B}</a:tableStyleId>
              </a:tblPr>
              <a:tblGrid>
                <a:gridCol w="220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Por semana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72000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18287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Por mes</a:t>
                      </a:r>
                    </a:p>
                  </a:txBody>
                  <a:tcPr marL="0" marR="18287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Ingresos</a:t>
                      </a:r>
                    </a:p>
                  </a:txBody>
                  <a:tcPr marL="91425" marR="91425" marT="0" marB="0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0" marR="91425" marT="0" marB="0" anchor="b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1945053798"/>
              </p:ext>
            </p:extLst>
          </p:nvPr>
        </p:nvGraphicFramePr>
        <p:xfrm>
          <a:off x="883675" y="4126549"/>
          <a:ext cx="5957950" cy="4567620"/>
        </p:xfrm>
        <a:graphic>
          <a:graphicData uri="http://schemas.openxmlformats.org/drawingml/2006/table">
            <a:tbl>
              <a:tblPr>
                <a:noFill/>
                <a:tableStyleId>{484E0CB2-26AD-477A-AF76-BF717235D74B}</a:tableStyleId>
              </a:tblPr>
              <a:tblGrid>
                <a:gridCol w="1946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7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50" b="1" spc="-20" baseline="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Por semana quiero/ necesito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Costo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5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Gastos mensuales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Ahorros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x4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Ingresos totales                            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300" b="1" i="0" u="none" strike="noStrike" cap="none" baseline="0" dirty="0" smtClean="0">
                          <a:solidFill>
                            <a:srgbClr val="000000"/>
                          </a:solidFill>
                          <a:latin typeface="Lato" panose="020B0604020202020204" charset="0"/>
                          <a:ea typeface="Arial"/>
                          <a:cs typeface="Arial"/>
                          <a:sym typeface="Arial"/>
                        </a:rPr>
                        <a:t>– </a:t>
                      </a:r>
                      <a:r>
                        <a:rPr lang="es-US" sz="1300" b="1" dirty="0" smtClean="0">
                          <a:latin typeface="Lato"/>
                          <a:ea typeface="Lato"/>
                          <a:cs typeface="Lato"/>
                          <a:sym typeface="Lato"/>
                        </a:rPr>
                        <a:t>Gastos </a:t>
                      </a:r>
                      <a:r>
                        <a:rPr lang="es-US" sz="13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totales                              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_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=</a:t>
                      </a:r>
                    </a:p>
                  </a:txBody>
                  <a:tcPr marL="91425" marR="91425" marT="91425" marB="0" anchor="b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2933825" y="8820625"/>
            <a:ext cx="1734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b="1">
                <a:latin typeface="Lato"/>
                <a:ea typeface="Lato"/>
                <a:cs typeface="Lato"/>
                <a:sym typeface="Lato"/>
              </a:rPr>
              <a:t>(Debe ser superior a cero)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4991225" y="8820625"/>
            <a:ext cx="1734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b="1">
                <a:latin typeface="Lato"/>
                <a:ea typeface="Lato"/>
                <a:cs typeface="Lato"/>
                <a:sym typeface="Lato"/>
              </a:rPr>
              <a:t>(Debe ser superior a cero)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</Words>
  <Application>Microsoft Office PowerPoint</Application>
  <PresentationFormat>Personalizado</PresentationFormat>
  <Paragraphs>75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BT</cp:lastModifiedBy>
  <cp:revision>3</cp:revision>
  <dcterms:modified xsi:type="dcterms:W3CDTF">2023-03-08T14:02:07Z</dcterms:modified>
</cp:coreProperties>
</file>