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C58EA4F-6D3C-40B9-9B4E-48D2B0EDF8C2}">
  <a:tblStyle styleId="{FC58EA4F-6D3C-40B9-9B4E-48D2B0EDF8C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ADMINISTRAR TU VIDA | PREPARAR UN PRESUPUESTO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COMPRAS COMPULSIVAS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1164039620"/>
              </p:ext>
            </p:extLst>
          </p:nvPr>
        </p:nvGraphicFramePr>
        <p:xfrm>
          <a:off x="1106850" y="1607855"/>
          <a:ext cx="2635650" cy="3809730"/>
        </p:xfrm>
        <a:graphic>
          <a:graphicData uri="http://schemas.openxmlformats.org/drawingml/2006/table">
            <a:tbl>
              <a:tblPr>
                <a:noFill/>
                <a:tableStyleId>{FC58EA4F-6D3C-40B9-9B4E-48D2B0EDF8C2}</a:tableStyleId>
              </a:tblPr>
              <a:tblGrid>
                <a:gridCol w="1386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$500.00</a:t>
                      </a:r>
                    </a:p>
                  </a:txBody>
                  <a:tcPr marL="91425" marR="18287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Banco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Ropa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Electrónica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Tienda de zapatos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Supermercado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Gastos varios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Total gastado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Total ahorrado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263278691"/>
              </p:ext>
            </p:extLst>
          </p:nvPr>
        </p:nvGraphicFramePr>
        <p:xfrm>
          <a:off x="4074900" y="1607855"/>
          <a:ext cx="2635650" cy="3809730"/>
        </p:xfrm>
        <a:graphic>
          <a:graphicData uri="http://schemas.openxmlformats.org/drawingml/2006/table">
            <a:tbl>
              <a:tblPr>
                <a:noFill/>
                <a:tableStyleId>{FC58EA4F-6D3C-40B9-9B4E-48D2B0EDF8C2}</a:tableStyleId>
              </a:tblPr>
              <a:tblGrid>
                <a:gridCol w="1383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$500.00</a:t>
                      </a:r>
                    </a:p>
                  </a:txBody>
                  <a:tcPr marL="91425" marR="18287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Banco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Ropa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Electrónica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Tienda de zapatos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Supermercado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Gastos varios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Total gastado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Total ahorrado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690400791"/>
              </p:ext>
            </p:extLst>
          </p:nvPr>
        </p:nvGraphicFramePr>
        <p:xfrm>
          <a:off x="1106850" y="5574350"/>
          <a:ext cx="2635650" cy="3809730"/>
        </p:xfrm>
        <a:graphic>
          <a:graphicData uri="http://schemas.openxmlformats.org/drawingml/2006/table">
            <a:tbl>
              <a:tblPr>
                <a:noFill/>
                <a:tableStyleId>{FC58EA4F-6D3C-40B9-9B4E-48D2B0EDF8C2}</a:tableStyleId>
              </a:tblPr>
              <a:tblGrid>
                <a:gridCol w="1386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00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6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$500.00</a:t>
                      </a:r>
                    </a:p>
                  </a:txBody>
                  <a:tcPr marL="91425" marR="18287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Banco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Ropa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Electrónica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73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Tienda de zapatos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Supermercado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Gastos varios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Total gastado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Total ahorrado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3334587707"/>
              </p:ext>
            </p:extLst>
          </p:nvPr>
        </p:nvGraphicFramePr>
        <p:xfrm>
          <a:off x="4074900" y="5574350"/>
          <a:ext cx="2635650" cy="3809730"/>
        </p:xfrm>
        <a:graphic>
          <a:graphicData uri="http://schemas.openxmlformats.org/drawingml/2006/table">
            <a:tbl>
              <a:tblPr>
                <a:noFill/>
                <a:tableStyleId>{FC58EA4F-6D3C-40B9-9B4E-48D2B0EDF8C2}</a:tableStyleId>
              </a:tblPr>
              <a:tblGrid>
                <a:gridCol w="141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00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$500.00</a:t>
                      </a:r>
                    </a:p>
                  </a:txBody>
                  <a:tcPr marL="91425" marR="18287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Banco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Ropa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Electrónica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73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Tienda de zapatos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Supermercado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Gastos varios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Total gastado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Total ahorrado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</a:p>
                  </a:txBody>
                  <a:tcPr marL="0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Custom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2023-03-07T13:00:13Z</dcterms:modified>
</cp:coreProperties>
</file>