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CONSEGUIR EL TRABAJO | PREPARARSE PARA UNA ENTREVISTA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9726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latin typeface="Lato"/>
                <a:ea typeface="Lato"/>
                <a:cs typeface="Lato"/>
                <a:sym typeface="Lato"/>
              </a:rPr>
              <a:t>ME DESPIDIERON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2323925"/>
            <a:ext cx="59811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b="1">
                <a:latin typeface="Lato"/>
                <a:ea typeface="Lato"/>
                <a:cs typeface="Lato"/>
                <a:sym typeface="Lato"/>
              </a:rPr>
              <a:t>Me despidieron después de tres semanas en el trabajo porque no era bueno haciendo hamburguesas. Ahora voy a buscar trabajo en otro tipo de restaurante. ¿Debo informar sobre mi último trabajo?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b="1">
                <a:latin typeface="Lato"/>
                <a:ea typeface="Lato"/>
                <a:cs typeface="Lato"/>
                <a:sym typeface="Lato"/>
              </a:rPr>
              <a:t>Dave, 16 años, Nueva York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782100" y="3531500"/>
            <a:ext cx="6253200" cy="23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Si bien no estás obligado a mencionar tu trabajo anterior, no mientas si te preguntan. Si bien hacer hamburguesas no era lo tuyo, hay muchos otros trabajos disponibles en restaurantes: recepcionista, mozo, encargado de preparación de mesas y limpieza, entre otros. Bradley G. Richardson, fundador de </a:t>
            </a:r>
            <a:r>
              <a:rPr lang="es-US" sz="1500" dirty="0" err="1">
                <a:latin typeface="Lato"/>
                <a:ea typeface="Lato"/>
                <a:cs typeface="Lato"/>
                <a:sym typeface="Lato"/>
              </a:rPr>
              <a:t>JobSmarts</a:t>
            </a: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, una empresa que se dedica al desarrollo de carreras, sostiene “Una regla general en el mundo de los negocios es que no debes incluir un trabajo en tu currículum a menos que hayas trabajado de 30 a 90 días por lo menos. Pero si te preguntan si alguna vez te despidieron, nunca debes mentir.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 i="1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Reimpreso con la autorización de la revista </a:t>
            </a:r>
            <a:r>
              <a:rPr lang="es-US" sz="900" i="1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React</a:t>
            </a:r>
            <a:r>
              <a:rPr lang="es-US" sz="900" i="1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. </a:t>
            </a:r>
          </a:p>
        </p:txBody>
      </p:sp>
      <p:sp>
        <p:nvSpPr>
          <p:cNvPr id="61" name="Google Shape;61;p13"/>
          <p:cNvSpPr txBox="1"/>
          <p:nvPr/>
        </p:nvSpPr>
        <p:spPr>
          <a:xfrm>
            <a:off x="918150" y="1617725"/>
            <a:ext cx="59811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b="1">
                <a:latin typeface="Lato"/>
                <a:ea typeface="Lato"/>
                <a:cs typeface="Lato"/>
                <a:sym typeface="Lato"/>
              </a:rPr>
              <a:t>DESPUÉS DE TRES SEMANAS EN EL TRABAJO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2023-03-08T14:24:10Z</dcterms:modified>
</cp:coreProperties>
</file>