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CONSEGUIR EL TRABAJO</a:t>
            </a: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</a:t>
            </a: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PREPARARSE PARA UNA ENTREVISTA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¿PREGUNTAS?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70650"/>
            <a:ext cx="6943500" cy="7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¿Cuáles son las responsabilidades del trabajo?</a:t>
            </a: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¿Hay oportunidades de ascenso?</a:t>
            </a: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¿A qué otros puestos?</a:t>
            </a: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¿Ofrecen beneficios?</a:t>
            </a: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¿Cuál es el horario regular de trabajo?</a:t>
            </a: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dirty="1" b="1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¿Cuáles son las cualidades que buscan en un candidato?</a:t>
            </a: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