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37E33A-07B3-4A89-98B2-698485512258}">
  <a:tblStyle styleId="{BF37E33A-07B3-4A89-98B2-6984855122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47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899402" y="6360096"/>
            <a:ext cx="475200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Otoño</a:t>
            </a:r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CONSEGUIR EL TRABAJO | COMPLETAR POSTULACIONES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673200" y="533865"/>
            <a:ext cx="6426000" cy="1125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28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POSTULACIÓN </a:t>
            </a:r>
            <a:br>
              <a:rPr lang="es-US" sz="28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28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INGRESO A LA UNIVERSIDAD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867873" y="1610468"/>
            <a:ext cx="6031378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b="1" dirty="0">
                <a:latin typeface="Lato"/>
                <a:ea typeface="Lato"/>
                <a:cs typeface="Lato"/>
                <a:sym typeface="Lato"/>
              </a:rPr>
              <a:t>CON ESTA POSTULACIÓN DEBE ADJUNTARSE UNA TARIFA DE POSTULACIÓN DE $25.00.</a:t>
            </a: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268862832"/>
              </p:ext>
            </p:extLst>
          </p:nvPr>
        </p:nvGraphicFramePr>
        <p:xfrm>
          <a:off x="724775" y="2006750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90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Número de Seguridad Social: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2145191642"/>
              </p:ext>
            </p:extLst>
          </p:nvPr>
        </p:nvGraphicFramePr>
        <p:xfrm>
          <a:off x="724775" y="2241900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331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Nombre (apellido, primer nombre, segundo nombre):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998544421"/>
              </p:ext>
            </p:extLst>
          </p:nvPr>
        </p:nvGraphicFramePr>
        <p:xfrm>
          <a:off x="724775" y="2910608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290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Dirección postal (si es diferente de la anterior)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403867471"/>
              </p:ext>
            </p:extLst>
          </p:nvPr>
        </p:nvGraphicFramePr>
        <p:xfrm>
          <a:off x="724738" y="3447779"/>
          <a:ext cx="6174575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2247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12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 de nacimiento (día/mes/año)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Género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8" name="Google Shape;68;p13"/>
          <p:cNvSpPr txBox="1"/>
          <p:nvPr/>
        </p:nvSpPr>
        <p:spPr>
          <a:xfrm>
            <a:off x="724775" y="3635911"/>
            <a:ext cx="5636100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Origen étnico (</a:t>
            </a:r>
            <a:r>
              <a:rPr lang="es-US" sz="1050" i="1" dirty="0">
                <a:latin typeface="Lato"/>
                <a:ea typeface="Lato"/>
                <a:cs typeface="Lato"/>
                <a:sym typeface="Lato"/>
              </a:rPr>
              <a:t>Opcional.</a:t>
            </a: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 La respuesta a esta pregunta no afectará la decisión de admisión).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1330700" y="3693183"/>
            <a:ext cx="5586300" cy="139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Blanco (no hispano)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Negro (no hispano)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Latino/hispano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Indio americano o nativo de Alaska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Asiático o nativo de una isla del Pacífico</a:t>
            </a:r>
          </a:p>
        </p:txBody>
      </p:sp>
      <p:sp>
        <p:nvSpPr>
          <p:cNvPr id="70" name="Google Shape;70;p13"/>
          <p:cNvSpPr/>
          <p:nvPr/>
        </p:nvSpPr>
        <p:spPr>
          <a:xfrm>
            <a:off x="1137050" y="3857867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1" name="Google Shape;71;p13"/>
          <p:cNvSpPr/>
          <p:nvPr/>
        </p:nvSpPr>
        <p:spPr>
          <a:xfrm>
            <a:off x="1137050" y="4100820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2" name="Google Shape;72;p13"/>
          <p:cNvSpPr/>
          <p:nvPr/>
        </p:nvSpPr>
        <p:spPr>
          <a:xfrm>
            <a:off x="1137050" y="4335440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3" name="Google Shape;73;p13"/>
          <p:cNvSpPr/>
          <p:nvPr/>
        </p:nvSpPr>
        <p:spPr>
          <a:xfrm>
            <a:off x="1137050" y="4576105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4" name="Google Shape;74;p13"/>
          <p:cNvSpPr/>
          <p:nvPr/>
        </p:nvSpPr>
        <p:spPr>
          <a:xfrm>
            <a:off x="1137050" y="4807522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5" name="Google Shape;75;p13"/>
          <p:cNvSpPr txBox="1"/>
          <p:nvPr/>
        </p:nvSpPr>
        <p:spPr>
          <a:xfrm>
            <a:off x="899256" y="5061300"/>
            <a:ext cx="1046100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Ciudadano estadounidense 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2149605" y="5061300"/>
            <a:ext cx="1046100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Ciudadano no estadounidense </a:t>
            </a:r>
          </a:p>
        </p:txBody>
      </p:sp>
      <p:sp>
        <p:nvSpPr>
          <p:cNvPr id="77" name="Google Shape;77;p13"/>
          <p:cNvSpPr/>
          <p:nvPr/>
        </p:nvSpPr>
        <p:spPr>
          <a:xfrm>
            <a:off x="746856" y="5095439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8" name="Google Shape;78;p13"/>
          <p:cNvSpPr/>
          <p:nvPr/>
        </p:nvSpPr>
        <p:spPr>
          <a:xfrm>
            <a:off x="1991086" y="5098373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79" name="Google Shape;79;p13"/>
          <p:cNvSpPr txBox="1"/>
          <p:nvPr/>
        </p:nvSpPr>
        <p:spPr>
          <a:xfrm>
            <a:off x="3545874" y="5070874"/>
            <a:ext cx="1280975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Residente extranjero permanente</a:t>
            </a:r>
          </a:p>
        </p:txBody>
      </p:sp>
      <p:sp>
        <p:nvSpPr>
          <p:cNvPr id="80" name="Google Shape;80;p13"/>
          <p:cNvSpPr/>
          <p:nvPr/>
        </p:nvSpPr>
        <p:spPr>
          <a:xfrm>
            <a:off x="3393474" y="5101801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graphicFrame>
        <p:nvGraphicFramePr>
          <p:cNvPr id="81" name="Google Shape;81;p13"/>
          <p:cNvGraphicFramePr/>
          <p:nvPr>
            <p:extLst>
              <p:ext uri="{D42A27DB-BD31-4B8C-83A1-F6EECF244321}">
                <p14:modId xmlns:p14="http://schemas.microsoft.com/office/powerpoint/2010/main" val="3087158836"/>
              </p:ext>
            </p:extLst>
          </p:nvPr>
        </p:nvGraphicFramePr>
        <p:xfrm>
          <a:off x="5042275" y="5072842"/>
          <a:ext cx="2360854" cy="3200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43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(Número de registro </a:t>
                      </a:r>
                      <a:b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 extranjero):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" name="Google Shape;82;p13"/>
          <p:cNvSpPr txBox="1"/>
          <p:nvPr/>
        </p:nvSpPr>
        <p:spPr>
          <a:xfrm>
            <a:off x="724774" y="5420696"/>
            <a:ext cx="4281911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En caso de emergencia, comunicarse con: </a:t>
            </a:r>
          </a:p>
        </p:txBody>
      </p:sp>
      <p:graphicFrame>
        <p:nvGraphicFramePr>
          <p:cNvPr id="84" name="Google Shape;84;p13"/>
          <p:cNvGraphicFramePr/>
          <p:nvPr>
            <p:extLst>
              <p:ext uri="{D42A27DB-BD31-4B8C-83A1-F6EECF244321}">
                <p14:modId xmlns:p14="http://schemas.microsoft.com/office/powerpoint/2010/main" val="335113687"/>
              </p:ext>
            </p:extLst>
          </p:nvPr>
        </p:nvGraphicFramePr>
        <p:xfrm>
          <a:off x="724775" y="5869271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73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Dirección: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5" name="Google Shape;85;p13"/>
          <p:cNvGraphicFramePr/>
          <p:nvPr>
            <p:extLst>
              <p:ext uri="{D42A27DB-BD31-4B8C-83A1-F6EECF244321}">
                <p14:modId xmlns:p14="http://schemas.microsoft.com/office/powerpoint/2010/main" val="943250121"/>
              </p:ext>
            </p:extLst>
          </p:nvPr>
        </p:nvGraphicFramePr>
        <p:xfrm>
          <a:off x="724763" y="6072546"/>
          <a:ext cx="4599712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653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Ciudad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Estado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Código postal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" name="Google Shape;86;p13"/>
          <p:cNvSpPr txBox="1"/>
          <p:nvPr/>
        </p:nvSpPr>
        <p:spPr>
          <a:xfrm>
            <a:off x="724774" y="6306521"/>
            <a:ext cx="1576519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Me postulo como:</a:t>
            </a:r>
          </a:p>
        </p:txBody>
      </p:sp>
      <p:sp>
        <p:nvSpPr>
          <p:cNvPr id="87" name="Google Shape;87;p13"/>
          <p:cNvSpPr txBox="1"/>
          <p:nvPr/>
        </p:nvSpPr>
        <p:spPr>
          <a:xfrm>
            <a:off x="3033056" y="6312471"/>
            <a:ext cx="1749394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Postulación de estudiante transferido para: </a:t>
            </a:r>
          </a:p>
        </p:txBody>
      </p:sp>
      <p:sp>
        <p:nvSpPr>
          <p:cNvPr id="88" name="Google Shape;88;p13"/>
          <p:cNvSpPr txBox="1"/>
          <p:nvPr/>
        </p:nvSpPr>
        <p:spPr>
          <a:xfrm>
            <a:off x="5575675" y="6350575"/>
            <a:ext cx="720300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Primavera </a:t>
            </a:r>
          </a:p>
        </p:txBody>
      </p:sp>
      <p:sp>
        <p:nvSpPr>
          <p:cNvPr id="89" name="Google Shape;89;p13"/>
          <p:cNvSpPr/>
          <p:nvPr/>
        </p:nvSpPr>
        <p:spPr>
          <a:xfrm>
            <a:off x="5417161" y="6385956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90" name="Google Shape;90;p13"/>
          <p:cNvSpPr txBox="1"/>
          <p:nvPr/>
        </p:nvSpPr>
        <p:spPr>
          <a:xfrm>
            <a:off x="6472793" y="6360096"/>
            <a:ext cx="1046100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Verano</a:t>
            </a:r>
          </a:p>
        </p:txBody>
      </p:sp>
      <p:sp>
        <p:nvSpPr>
          <p:cNvPr id="91" name="Google Shape;91;p13"/>
          <p:cNvSpPr/>
          <p:nvPr/>
        </p:nvSpPr>
        <p:spPr>
          <a:xfrm>
            <a:off x="6322036" y="6386882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92" name="Google Shape;92;p13"/>
          <p:cNvSpPr txBox="1"/>
          <p:nvPr/>
        </p:nvSpPr>
        <p:spPr>
          <a:xfrm>
            <a:off x="2021667" y="6312471"/>
            <a:ext cx="884159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Estudiante </a:t>
            </a:r>
            <a:br>
              <a:rPr lang="es-US" sz="1050" dirty="0">
                <a:latin typeface="Lato"/>
                <a:ea typeface="Lato"/>
                <a:cs typeface="Lato"/>
                <a:sym typeface="Lato"/>
              </a:rPr>
            </a:br>
            <a:r>
              <a:rPr lang="es-US" sz="1050" dirty="0">
                <a:latin typeface="Lato"/>
                <a:ea typeface="Lato"/>
                <a:cs typeface="Lato"/>
                <a:sym typeface="Lato"/>
              </a:rPr>
              <a:t>de primer año </a:t>
            </a:r>
          </a:p>
        </p:txBody>
      </p:sp>
      <p:sp>
        <p:nvSpPr>
          <p:cNvPr id="93" name="Google Shape;93;p13"/>
          <p:cNvSpPr/>
          <p:nvPr/>
        </p:nvSpPr>
        <p:spPr>
          <a:xfrm>
            <a:off x="1869268" y="6347208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94" name="Google Shape;94;p13"/>
          <p:cNvSpPr/>
          <p:nvPr/>
        </p:nvSpPr>
        <p:spPr>
          <a:xfrm>
            <a:off x="4740886" y="6386882"/>
            <a:ext cx="113400" cy="1206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graphicFrame>
        <p:nvGraphicFramePr>
          <p:cNvPr id="95" name="Google Shape;95;p13"/>
          <p:cNvGraphicFramePr/>
          <p:nvPr>
            <p:extLst>
              <p:ext uri="{D42A27DB-BD31-4B8C-83A1-F6EECF244321}">
                <p14:modId xmlns:p14="http://schemas.microsoft.com/office/powerpoint/2010/main" val="2141962190"/>
              </p:ext>
            </p:extLst>
          </p:nvPr>
        </p:nvGraphicFramePr>
        <p:xfrm>
          <a:off x="746838" y="6660055"/>
          <a:ext cx="4125650" cy="16765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53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Carrera seleccionada: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" name="Google Shape;96;p13"/>
          <p:cNvGraphicFramePr/>
          <p:nvPr>
            <p:extLst>
              <p:ext uri="{D42A27DB-BD31-4B8C-83A1-F6EECF244321}">
                <p14:modId xmlns:p14="http://schemas.microsoft.com/office/powerpoint/2010/main" val="3356629392"/>
              </p:ext>
            </p:extLst>
          </p:nvPr>
        </p:nvGraphicFramePr>
        <p:xfrm>
          <a:off x="732513" y="7074133"/>
          <a:ext cx="6352350" cy="1169235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2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Nombre de la escuela</a:t>
                      </a:r>
                    </a:p>
                  </a:txBody>
                  <a:tcPr marL="36000" marR="36000" marT="36000" marB="3600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Ciudad, estado</a:t>
                      </a:r>
                    </a:p>
                  </a:txBody>
                  <a:tcPr marL="36000" marR="36000" marT="36000" marB="3600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Fechas en las que asististe</a:t>
                      </a:r>
                    </a:p>
                  </a:txBody>
                  <a:tcPr marL="36000" marR="36000" marT="36000" marB="3600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Títulos</a:t>
                      </a:r>
                    </a:p>
                  </a:txBody>
                  <a:tcPr marL="36000" marR="36000" marT="36000" marB="3600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Distinciones obtenidas</a:t>
                      </a:r>
                    </a:p>
                  </a:txBody>
                  <a:tcPr marL="36000" marR="36000" marT="36000" marB="3600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7" name="Google Shape;97;p13"/>
          <p:cNvSpPr txBox="1"/>
          <p:nvPr/>
        </p:nvSpPr>
        <p:spPr>
          <a:xfrm>
            <a:off x="728442" y="6834221"/>
            <a:ext cx="4323358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b="1" dirty="0">
                <a:latin typeface="Lato"/>
                <a:ea typeface="Lato"/>
                <a:cs typeface="Lato"/>
                <a:sym typeface="Lato"/>
              </a:rPr>
              <a:t>ESCUELAS A LAS QUE ASISTISTE</a:t>
            </a:r>
          </a:p>
        </p:txBody>
      </p:sp>
      <p:sp>
        <p:nvSpPr>
          <p:cNvPr id="98" name="Google Shape;98;p13"/>
          <p:cNvSpPr txBox="1"/>
          <p:nvPr/>
        </p:nvSpPr>
        <p:spPr>
          <a:xfrm>
            <a:off x="728475" y="8327595"/>
            <a:ext cx="63525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ESTA POSTULACIÓN DEBE FIRMARSE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Comprendo que, si no proporciono la información solicitada en esta postulación o doy información falsa, puedo no ser elegible para la admisión a la universidad o ser rechazado. Certifico que la información provista en esta postulación es correcta y completa.</a:t>
            </a:r>
          </a:p>
        </p:txBody>
      </p:sp>
      <p:graphicFrame>
        <p:nvGraphicFramePr>
          <p:cNvPr id="99" name="Google Shape;99;p13"/>
          <p:cNvGraphicFramePr/>
          <p:nvPr>
            <p:extLst>
              <p:ext uri="{D42A27DB-BD31-4B8C-83A1-F6EECF244321}">
                <p14:modId xmlns:p14="http://schemas.microsoft.com/office/powerpoint/2010/main" val="2925066087"/>
              </p:ext>
            </p:extLst>
          </p:nvPr>
        </p:nvGraphicFramePr>
        <p:xfrm>
          <a:off x="724738" y="9139995"/>
          <a:ext cx="6356225" cy="16002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80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Firma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057024352"/>
              </p:ext>
            </p:extLst>
          </p:nvPr>
        </p:nvGraphicFramePr>
        <p:xfrm>
          <a:off x="724775" y="2470500"/>
          <a:ext cx="61745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164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Dirección permanente: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3567098104"/>
              </p:ext>
            </p:extLst>
          </p:nvPr>
        </p:nvGraphicFramePr>
        <p:xfrm>
          <a:off x="724725" y="2699100"/>
          <a:ext cx="61746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57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Ciudad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Estado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Código postal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Teléfono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Google Shape;64;p13">
            <a:extLst>
              <a:ext uri="{FF2B5EF4-FFF2-40B4-BE49-F238E27FC236}">
                <a16:creationId xmlns:a16="http://schemas.microsoft.com/office/drawing/2014/main" id="{FBD1700A-4DC7-C632-CE5D-3D3E1A6DCC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2548405"/>
              </p:ext>
            </p:extLst>
          </p:nvPr>
        </p:nvGraphicFramePr>
        <p:xfrm>
          <a:off x="724725" y="3233331"/>
          <a:ext cx="6174600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57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Ciudad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Estado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Código postal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Teléfono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Google Shape;83;p13"/>
          <p:cNvGraphicFramePr/>
          <p:nvPr>
            <p:extLst>
              <p:ext uri="{D42A27DB-BD31-4B8C-83A1-F6EECF244321}">
                <p14:modId xmlns:p14="http://schemas.microsoft.com/office/powerpoint/2010/main" val="2989342607"/>
              </p:ext>
            </p:extLst>
          </p:nvPr>
        </p:nvGraphicFramePr>
        <p:xfrm>
          <a:off x="724763" y="5623409"/>
          <a:ext cx="6174575" cy="167640"/>
        </p:xfrm>
        <a:graphic>
          <a:graphicData uri="http://schemas.openxmlformats.org/drawingml/2006/table">
            <a:tbl>
              <a:tblPr>
                <a:noFill/>
                <a:tableStyleId>{BF37E33A-07B3-4A89-98B2-698485512258}</a:tableStyleId>
              </a:tblPr>
              <a:tblGrid>
                <a:gridCol w="703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Nombre: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Teléfono: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244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6</cp:revision>
  <dcterms:modified xsi:type="dcterms:W3CDTF">2023-03-10T16:35:12Z</dcterms:modified>
</cp:coreProperties>
</file>