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 | COMPLETAR POSTULACIONES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INSTRUCCIONES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7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Escribe tu nombre en la esquina superior derecha de la hoja.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Dobla la hoja a la mitad de manera que la esquina superior derecha coincida con la esquina superior izquierda y la esquina inferior derecha coincida con la esquina inferior izquierda.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Desdobla la hoja.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Arranca la esquina inferior izquierda de esta hoja.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Párate.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Da una vuelta en círculo.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Siéntate.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Haz dos agujeros en el medio de la hoja.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Mira por los agujeros.</a:t>
            </a: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Ignora las indicaciones del tres al nueve en esta hoja.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2023-03-07T12:35:23Z</dcterms:modified>
</cp:coreProperties>
</file>