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A61E741-B4B6-4620-A377-CEABB34E97A0}">
  <a:tblStyle styleId="{3A61E741-B4B6-4620-A377-CEABB34E97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PARA LA ESCUELA Y MÁS ALLÁ | ADMINISTRAR EL TIEMPO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92578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PLANIFICADOR SEMANAL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752700"/>
            <a:ext cx="3050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None/>
            </a:pP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2690774217"/>
              </p:ext>
            </p:extLst>
          </p:nvPr>
        </p:nvGraphicFramePr>
        <p:xfrm>
          <a:off x="734725" y="1625988"/>
          <a:ext cx="3050800" cy="335265"/>
        </p:xfrm>
        <a:graphic>
          <a:graphicData uri="http://schemas.openxmlformats.org/drawingml/2006/table">
            <a:tbl>
              <a:tblPr>
                <a:noFill/>
                <a:tableStyleId>{3A61E741-B4B6-4620-A377-CEABB34E97A0}</a:tableStyleId>
              </a:tblPr>
              <a:tblGrid>
                <a:gridCol w="124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600">
                          <a:latin typeface="Lato"/>
                          <a:ea typeface="Lato"/>
                          <a:cs typeface="Lato"/>
                          <a:sym typeface="Lato"/>
                        </a:rPr>
                        <a:t>Semana de: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918150" y="2367700"/>
          <a:ext cx="5981100" cy="6955200"/>
        </p:xfrm>
        <a:graphic>
          <a:graphicData uri="http://schemas.openxmlformats.org/drawingml/2006/table">
            <a:tbl>
              <a:tblPr>
                <a:noFill/>
                <a:tableStyleId>{3A61E741-B4B6-4620-A377-CEABB34E97A0}</a:tableStyleId>
              </a:tblPr>
              <a:tblGrid>
                <a:gridCol w="13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3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Lunes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3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Martes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3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Miércoles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3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Jueves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3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Viernes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3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Sábado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3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Domingo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2023-03-07T11:26:30Z</dcterms:modified>
</cp:coreProperties>
</file>