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BBDE5D-E5C6-4506-B956-73C27A760191}">
  <a:tblStyle styleId="{32BBDE5D-E5C6-4506-B956-73C27A7601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266923" y="267000"/>
            <a:ext cx="7283804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PREPARARSE PARA PRUEBAS Y EXÁMENES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578250" y="552340"/>
            <a:ext cx="6615900" cy="1498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AUTOEVALUACIÓN </a:t>
            </a: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LA PRUEBA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481341266"/>
              </p:ext>
            </p:extLst>
          </p:nvPr>
        </p:nvGraphicFramePr>
        <p:xfrm>
          <a:off x="693463" y="2036813"/>
          <a:ext cx="6453100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5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¿Cómo te sentiste cuando el maestro dijo que iban a tener una prueba?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615983627"/>
              </p:ext>
            </p:extLst>
          </p:nvPr>
        </p:nvGraphicFramePr>
        <p:xfrm>
          <a:off x="670825" y="3825363"/>
          <a:ext cx="6475725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7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¿Por qué te sentiste así?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3816103374"/>
              </p:ext>
            </p:extLst>
          </p:nvPr>
        </p:nvGraphicFramePr>
        <p:xfrm>
          <a:off x="670825" y="5613913"/>
          <a:ext cx="6879902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87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¿Con cuánta anticipación generalmente comienzas a estudiar para una prueba?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1999519997"/>
              </p:ext>
            </p:extLst>
          </p:nvPr>
        </p:nvGraphicFramePr>
        <p:xfrm>
          <a:off x="670825" y="7402463"/>
          <a:ext cx="7283804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7283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r>
                        <a:rPr lang="es-US" spc="-20" baseline="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Nombra tres herramientas de estudio que te ayuden a prepararte para una prueba.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2023-03-07T11:26:59Z</dcterms:modified>
</cp:coreProperties>
</file>