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95F5CA-61C5-49FA-A6CE-65F4FDBC499D}">
  <a:tblStyle styleId="{4795F5CA-61C5-49FA-A6CE-65F4FDBC49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12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PARA LA ESCUELA Y MÁS ALLÁ | LEER, ESCUCHAR Y TOMAR NOTA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74775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TOMA DE NOTAS ACTIVA</a:t>
            </a: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75000" y="1779800"/>
          <a:ext cx="5867400" cy="1554390"/>
        </p:xfrm>
        <a:graphic>
          <a:graphicData uri="http://schemas.openxmlformats.org/drawingml/2006/table">
            <a:tbl>
              <a:tblPr>
                <a:noFill/>
                <a:tableStyleId>{4795F5CA-61C5-49FA-A6CE-65F4FDBC499D}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952500" y="1498525"/>
            <a:ext cx="39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" lvl="0" indent="-12192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/>
            </a:pPr>
            <a:r>
              <a:rPr lang="es-US" sz="1200">
                <a:latin typeface="Lato"/>
                <a:ea typeface="Lato"/>
                <a:cs typeface="Lato"/>
                <a:sym typeface="Lato"/>
              </a:rPr>
              <a:t> ¿Qué sé sobre este tema?</a:t>
            </a: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975000" y="3684800"/>
          <a:ext cx="5867400" cy="1554390"/>
        </p:xfrm>
        <a:graphic>
          <a:graphicData uri="http://schemas.openxmlformats.org/drawingml/2006/table">
            <a:tbl>
              <a:tblPr>
                <a:noFill/>
                <a:tableStyleId>{4795F5CA-61C5-49FA-A6CE-65F4FDBC499D}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52500" y="3403525"/>
            <a:ext cx="39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" lvl="0" indent="-12192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 startAt="2"/>
            </a:pPr>
            <a:r>
              <a:rPr lang="es-US" sz="1200">
                <a:latin typeface="Lato"/>
                <a:ea typeface="Lato"/>
                <a:cs typeface="Lato"/>
                <a:sym typeface="Lato"/>
              </a:rPr>
              <a:t> ¿Qué quiero saber sobre este tema?</a:t>
            </a: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75000" y="5589800"/>
          <a:ext cx="5867400" cy="1554390"/>
        </p:xfrm>
        <a:graphic>
          <a:graphicData uri="http://schemas.openxmlformats.org/drawingml/2006/table">
            <a:tbl>
              <a:tblPr>
                <a:noFill/>
                <a:tableStyleId>{4795F5CA-61C5-49FA-A6CE-65F4FDBC499D}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52500" y="5308525"/>
            <a:ext cx="39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" lvl="0" indent="-12192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 startAt="3"/>
            </a:pPr>
            <a:r>
              <a:rPr lang="es-US" sz="1200">
                <a:latin typeface="Lato"/>
                <a:ea typeface="Lato"/>
                <a:cs typeface="Lato"/>
                <a:sym typeface="Lato"/>
              </a:rPr>
              <a:t> ¿Cómo sabré lo que quiero saber?</a:t>
            </a:r>
          </a:p>
        </p:txBody>
      </p:sp>
      <p:graphicFrame>
        <p:nvGraphicFramePr>
          <p:cNvPr id="65" name="Google Shape;65;p13"/>
          <p:cNvGraphicFramePr/>
          <p:nvPr/>
        </p:nvGraphicFramePr>
        <p:xfrm>
          <a:off x="975000" y="7494800"/>
          <a:ext cx="5867400" cy="1554390"/>
        </p:xfrm>
        <a:graphic>
          <a:graphicData uri="http://schemas.openxmlformats.org/drawingml/2006/table">
            <a:tbl>
              <a:tblPr>
                <a:noFill/>
                <a:tableStyleId>{4795F5CA-61C5-49FA-A6CE-65F4FDBC499D}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6" name="Google Shape;66;p13"/>
          <p:cNvSpPr txBox="1"/>
          <p:nvPr/>
        </p:nvSpPr>
        <p:spPr>
          <a:xfrm>
            <a:off x="952500" y="7213525"/>
            <a:ext cx="3925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" lvl="0" indent="-121920" algn="l" rtl="0">
              <a:spcBef>
                <a:spcPts val="0"/>
              </a:spcBef>
              <a:spcAft>
                <a:spcPts val="0"/>
              </a:spcAft>
              <a:buSzPts val="1200"/>
              <a:buFont typeface="Lato"/>
              <a:buAutoNum type="arabicPeriod" startAt="4"/>
            </a:pPr>
            <a:r>
              <a:rPr lang="es-US" sz="1200">
                <a:latin typeface="Lato"/>
                <a:ea typeface="Lato"/>
                <a:cs typeface="Lato"/>
                <a:sym typeface="Lato"/>
              </a:rPr>
              <a:t> Concéntrate en los detalles importantes.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2023-03-07T11:27:25Z</dcterms:modified>
</cp:coreProperties>
</file>