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8ECB40-0BA2-44D6-882D-E786584730AF}">
  <a:tblStyle styleId="{908ECB40-0BA2-44D6-882D-E786584730A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37950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ADMINISTRAR EL TIEMPO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437832"/>
            <a:ext cx="5981100" cy="1434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PLANIFICADOR </a:t>
            </a:r>
            <a:b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SEMESTRE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942708924"/>
              </p:ext>
            </p:extLst>
          </p:nvPr>
        </p:nvGraphicFramePr>
        <p:xfrm>
          <a:off x="781876" y="1796475"/>
          <a:ext cx="3216324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765325242"/>
              </p:ext>
            </p:extLst>
          </p:nvPr>
        </p:nvGraphicFramePr>
        <p:xfrm>
          <a:off x="781875" y="3055451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3813627178"/>
              </p:ext>
            </p:extLst>
          </p:nvPr>
        </p:nvGraphicFramePr>
        <p:xfrm>
          <a:off x="781875" y="4300139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181559628"/>
              </p:ext>
            </p:extLst>
          </p:nvPr>
        </p:nvGraphicFramePr>
        <p:xfrm>
          <a:off x="781875" y="5549601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2385630221"/>
              </p:ext>
            </p:extLst>
          </p:nvPr>
        </p:nvGraphicFramePr>
        <p:xfrm>
          <a:off x="781875" y="6796051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1107069433"/>
              </p:ext>
            </p:extLst>
          </p:nvPr>
        </p:nvGraphicFramePr>
        <p:xfrm>
          <a:off x="781875" y="8048413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3466773606"/>
              </p:ext>
            </p:extLst>
          </p:nvPr>
        </p:nvGraphicFramePr>
        <p:xfrm>
          <a:off x="3982275" y="1796476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2334548812"/>
              </p:ext>
            </p:extLst>
          </p:nvPr>
        </p:nvGraphicFramePr>
        <p:xfrm>
          <a:off x="3982275" y="3055451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2236631312"/>
              </p:ext>
            </p:extLst>
          </p:nvPr>
        </p:nvGraphicFramePr>
        <p:xfrm>
          <a:off x="3982275" y="4300139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1068900949"/>
              </p:ext>
            </p:extLst>
          </p:nvPr>
        </p:nvGraphicFramePr>
        <p:xfrm>
          <a:off x="3982275" y="5549601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>
            <p:extLst>
              <p:ext uri="{D42A27DB-BD31-4B8C-83A1-F6EECF244321}">
                <p14:modId xmlns:p14="http://schemas.microsoft.com/office/powerpoint/2010/main" val="4211905372"/>
              </p:ext>
            </p:extLst>
          </p:nvPr>
        </p:nvGraphicFramePr>
        <p:xfrm>
          <a:off x="3982275" y="6796051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670316350"/>
              </p:ext>
            </p:extLst>
          </p:nvPr>
        </p:nvGraphicFramePr>
        <p:xfrm>
          <a:off x="3982275" y="8048413"/>
          <a:ext cx="3216325" cy="1257225"/>
        </p:xfrm>
        <a:graphic>
          <a:graphicData uri="http://schemas.openxmlformats.org/drawingml/2006/table">
            <a:tbl>
              <a:tblPr>
                <a:noFill/>
                <a:tableStyleId>{908ECB40-0BA2-44D6-882D-E786584730AF}</a:tableStyleId>
              </a:tblPr>
              <a:tblGrid>
                <a:gridCol w="6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0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FECHA</a:t>
                      </a: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latin typeface="Lato"/>
                          <a:ea typeface="Lato"/>
                          <a:cs typeface="Lato"/>
                          <a:sym typeface="Lato"/>
                        </a:rPr>
                        <a:t>MES: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2023-03-07T11:40:55Z</dcterms:modified>
</cp:coreProperties>
</file>