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A2AD2ED-9254-4575-AEE3-8AB4142C0A04}">
  <a:tblStyle styleId="{5A2AD2ED-9254-4575-AEE3-8AB4142C0A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ADMINISTRAR EL TIEMPO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925788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PLANIFICADOR DIARIO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752700"/>
            <a:ext cx="3050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0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568954466"/>
              </p:ext>
            </p:extLst>
          </p:nvPr>
        </p:nvGraphicFramePr>
        <p:xfrm>
          <a:off x="918099" y="1639338"/>
          <a:ext cx="3335245" cy="335265"/>
        </p:xfrm>
        <a:graphic>
          <a:graphicData uri="http://schemas.openxmlformats.org/drawingml/2006/table">
            <a:tbl>
              <a:tblPr>
                <a:noFill/>
                <a:tableStyleId>{5A2AD2ED-9254-4575-AEE3-8AB4142C0A04}</a:tableStyleId>
              </a:tblPr>
              <a:tblGrid>
                <a:gridCol w="146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600">
                          <a:latin typeface="Lato"/>
                          <a:ea typeface="Lato"/>
                          <a:cs typeface="Lato"/>
                          <a:sym typeface="Lato"/>
                        </a:rPr>
                        <a:t>Fecha de hoy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338380340"/>
              </p:ext>
            </p:extLst>
          </p:nvPr>
        </p:nvGraphicFramePr>
        <p:xfrm>
          <a:off x="734725" y="2844705"/>
          <a:ext cx="6382300" cy="6476490"/>
        </p:xfrm>
        <a:graphic>
          <a:graphicData uri="http://schemas.openxmlformats.org/drawingml/2006/table">
            <a:tbl>
              <a:tblPr>
                <a:noFill/>
                <a:tableStyleId>{5A2AD2ED-9254-4575-AEE3-8AB4142C0A04}</a:tableStyleId>
              </a:tblPr>
              <a:tblGrid>
                <a:gridCol w="123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7:00 a 8:00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8:00 a 9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</a:t>
                      </a:r>
                      <a:r>
                        <a:rPr lang="es-US" sz="1300"/>
                        <a:t> 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9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10:00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10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11:00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11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12:00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12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1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2:00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2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3:00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3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4:00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4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5:00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5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6:00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6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7:00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7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8:00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8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9:00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9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10:00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10</a:t>
                      </a:r>
                      <a:r>
                        <a:rPr lang="es-US" sz="1300">
                          <a:solidFill>
                            <a:schemeClr val="dk1"/>
                          </a:solidFill>
                        </a:rPr>
                        <a:t>:00 a 11:00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300"/>
                        <a:t>No olvidar: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1493079185"/>
              </p:ext>
            </p:extLst>
          </p:nvPr>
        </p:nvGraphicFramePr>
        <p:xfrm>
          <a:off x="700375" y="1747455"/>
          <a:ext cx="6416650" cy="1097250"/>
        </p:xfrm>
        <a:graphic>
          <a:graphicData uri="http://schemas.openxmlformats.org/drawingml/2006/table">
            <a:tbl>
              <a:tblPr>
                <a:noFill/>
                <a:tableStyleId>{5A2AD2ED-9254-4575-AEE3-8AB4142C0A04}</a:tableStyleId>
              </a:tblPr>
              <a:tblGrid>
                <a:gridCol w="467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/>
                        <a:t>CRONOGRAMA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/>
                        <a:t>Materiales necesarios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200" b="1" dirty="0"/>
                        <a:t>(p. ej., libros, equipamiento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/>
                        <a:t>deportivo, etc.)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2023-03-07T11:29:23Z</dcterms:modified>
</cp:coreProperties>
</file>