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2076" y="9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dirty="0">
                <a:solidFill>
                  <a:schemeClr val="lt1"/>
                </a:solidFill>
                <a:latin typeface="Lato"/>
                <a:ea typeface="Lato"/>
                <a:cs typeface="Lato"/>
                <a:sym typeface="Lato"/>
              </a:rPr>
              <a:t>HABILIDADES PARA LA ESCUELA Y MÁS ALLÁ | ADMINISTRAR EL TIEMPO</a:t>
            </a:r>
          </a:p>
        </p:txBody>
      </p:sp>
      <p:sp>
        <p:nvSpPr>
          <p:cNvPr id="58" name="Google Shape;58;p13"/>
          <p:cNvSpPr txBox="1"/>
          <p:nvPr/>
        </p:nvSpPr>
        <p:spPr>
          <a:xfrm>
            <a:off x="1158000" y="796838"/>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s-US" sz="3350">
                <a:latin typeface="Lato"/>
                <a:ea typeface="Lato"/>
                <a:cs typeface="Lato"/>
                <a:sym typeface="Lato"/>
              </a:rPr>
              <a:t>LA HISTORIA DE LUIS</a:t>
            </a:r>
          </a:p>
        </p:txBody>
      </p:sp>
      <p:sp>
        <p:nvSpPr>
          <p:cNvPr id="59" name="Google Shape;59;p13"/>
          <p:cNvSpPr txBox="1"/>
          <p:nvPr/>
        </p:nvSpPr>
        <p:spPr>
          <a:xfrm>
            <a:off x="803613" y="1520500"/>
            <a:ext cx="3116700" cy="6555610"/>
          </a:xfrm>
          <a:prstGeom prst="rect">
            <a:avLst/>
          </a:prstGeom>
          <a:noFill/>
          <a:ln>
            <a:noFill/>
          </a:ln>
        </p:spPr>
        <p:txBody>
          <a:bodyPr spcFirstLastPara="1" wrap="square" lIns="91425" tIns="91425" rIns="91425" bIns="91425" anchor="t" anchorCtr="0">
            <a:spAutoFit/>
          </a:bodyPr>
          <a:lstStyle/>
          <a:p>
            <a:pPr marL="0" lvl="0" indent="274320" algn="just" rtl="0">
              <a:spcBef>
                <a:spcPts val="0"/>
              </a:spcBef>
              <a:spcAft>
                <a:spcPts val="0"/>
              </a:spcAft>
              <a:buClr>
                <a:schemeClr val="dk1"/>
              </a:buClr>
              <a:buSzPts val="1100"/>
              <a:buFont typeface="Arial"/>
              <a:buNone/>
            </a:pPr>
            <a:r>
              <a:rPr lang="es-US" sz="1150" dirty="0">
                <a:latin typeface="Lato"/>
                <a:ea typeface="Lato"/>
                <a:cs typeface="Lato"/>
                <a:sym typeface="Lato"/>
              </a:rPr>
              <a:t>La alarma de Luis comenzó a sonar a las 6:00 de la mañana. Había decidido levantarse temprano para terminar una presentación oral que tenía para ese día. Pensó que unos minutos más de sueño lo ayudarían a sentirse bien descansado y eso ayudaría a la presentación, entonces presionó el botón de repetición de alarma.</a:t>
            </a:r>
          </a:p>
          <a:p>
            <a:pPr marL="0" lvl="0" indent="274320" algn="just" rtl="0">
              <a:spcBef>
                <a:spcPts val="0"/>
              </a:spcBef>
              <a:spcAft>
                <a:spcPts val="0"/>
              </a:spcAft>
              <a:buClr>
                <a:schemeClr val="dk1"/>
              </a:buClr>
              <a:buSzPts val="1100"/>
              <a:buFont typeface="Arial"/>
              <a:buNone/>
            </a:pPr>
            <a:r>
              <a:rPr lang="es-US" sz="1150" dirty="0">
                <a:latin typeface="Lato"/>
                <a:ea typeface="Lato"/>
                <a:cs typeface="Lato"/>
                <a:sym typeface="Lato"/>
              </a:rPr>
              <a:t>Después de dormitar durante lo que parecieron segundos, quiso volver a presionar el botón de repetición de alarma y vio que eran las 7:00 a. m., la hora en que se despierta normalmente. Saltó de la cama y se preparó para la escuela. Tenía alrededor de cinco minutos para repasar la presentación antes de salir de la casa.</a:t>
            </a:r>
          </a:p>
          <a:p>
            <a:pPr marL="0" lvl="0" indent="274320" algn="just" rtl="0">
              <a:spcBef>
                <a:spcPts val="0"/>
              </a:spcBef>
              <a:spcAft>
                <a:spcPts val="0"/>
              </a:spcAft>
              <a:buClr>
                <a:schemeClr val="dk1"/>
              </a:buClr>
              <a:buSzPts val="1100"/>
              <a:buFont typeface="Arial"/>
              <a:buNone/>
            </a:pPr>
            <a:r>
              <a:rPr lang="es-US" sz="1150" dirty="0">
                <a:latin typeface="Lato"/>
                <a:ea typeface="Lato"/>
                <a:cs typeface="Lato"/>
                <a:sym typeface="Lato"/>
              </a:rPr>
              <a:t>Cuando terminaron las clases a las 3:30 p. m., Luis no había tenido un buen día. No solo no estaba preparado para la presentación, sino que también se había olvidado de un ensayo que debía presentar ese día. Luis realmente quería aprobar sus clases este semestre. Necesitaba buenas notas para poder ingresar a la escuela a la que asistía su hermano. Frustrado, decidió que necesitaba un descanso del trabajo escolar. Caminó a casa y encendió la televisión para que le ayudara a relajarse.</a:t>
            </a:r>
          </a:p>
          <a:p>
            <a:pPr marL="0" lvl="0" indent="274320" algn="just" rtl="0">
              <a:spcBef>
                <a:spcPts val="0"/>
              </a:spcBef>
              <a:spcAft>
                <a:spcPts val="0"/>
              </a:spcAft>
              <a:buNone/>
            </a:pPr>
            <a:r>
              <a:rPr lang="es-US" sz="1150" dirty="0">
                <a:latin typeface="Lato"/>
                <a:ea typeface="Lato"/>
                <a:cs typeface="Lato"/>
                <a:sym typeface="Lato"/>
              </a:rPr>
              <a:t>A las 4:30 p. m., se dio cuenta de que solo le quedaban 30 minutos antes de ir a trabajar.  Arrastró su mochila hasta la habitación y tiró los libros sobre el escritorio. Luis sabía que había anotado la tarea de matemáticas en algún lado, pero no podía encontrarla. Cuando finalmente encontró la tarea, se dio cuenta de que necesitaba un lápiz </a:t>
            </a:r>
          </a:p>
        </p:txBody>
      </p:sp>
      <p:sp>
        <p:nvSpPr>
          <p:cNvPr id="60" name="Google Shape;60;p13"/>
          <p:cNvSpPr txBox="1"/>
          <p:nvPr/>
        </p:nvSpPr>
        <p:spPr>
          <a:xfrm>
            <a:off x="4104113" y="1520500"/>
            <a:ext cx="2993400" cy="62802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s-US" sz="1150">
                <a:latin typeface="Lato"/>
                <a:ea typeface="Lato"/>
                <a:cs typeface="Lato"/>
                <a:sym typeface="Lato"/>
              </a:rPr>
              <a:t>y fue a la cocina a buscarlo. Allí, vio una bolsa de papas fritas en la encimera y empezó a comerlas. Su jefe no lo dejaba comer en el trabajo, por lo que decidió prepararse un sándwich.</a:t>
            </a:r>
          </a:p>
          <a:p>
            <a:pPr marL="0" lvl="0" indent="274320" algn="just" rtl="0">
              <a:spcBef>
                <a:spcPts val="0"/>
              </a:spcBef>
              <a:spcAft>
                <a:spcPts val="0"/>
              </a:spcAft>
              <a:buNone/>
            </a:pPr>
            <a:r>
              <a:rPr lang="es-US" sz="1150">
                <a:latin typeface="Lato"/>
                <a:ea typeface="Lato"/>
                <a:cs typeface="Lato"/>
                <a:sym typeface="Lato"/>
              </a:rPr>
              <a:t>Miró el reloj, se sentó con el sándwich y se dio cuenta de que solo tenía 10 minutos antes de tener que salir para el trabajo. Sabía que no podría terminar nada en tan poco tiempo. Sentía que nunca podría ponerse al día con la tarea. </a:t>
            </a:r>
          </a:p>
          <a:p>
            <a:pPr marL="0" lvl="0" indent="274320" algn="just" rtl="0">
              <a:spcBef>
                <a:spcPts val="0"/>
              </a:spcBef>
              <a:spcAft>
                <a:spcPts val="0"/>
              </a:spcAft>
              <a:buNone/>
            </a:pPr>
            <a:r>
              <a:rPr lang="es-US" sz="1150">
                <a:latin typeface="Lato"/>
                <a:ea typeface="Lato"/>
                <a:cs typeface="Lato"/>
                <a:sym typeface="Lato"/>
              </a:rPr>
              <a:t>Cuando Luis volvió de trabajar a las 9:00 p. m., estaba exhausto. En la televisión, estaba su programa favorito, así que se puso a verlo con su hermano. Cuando el programa terminó a las 10:00 p. m., se sentó en el escritorio a hacer la tarea. Debía terminar el ensayo y la tarea de matemáticas. Supuso que podría hacer rápido la tarea de matemáticas porque el maestro no siempre la revisaba, así que comenzó con eso. Terminó la tarea de matemáticas y siguió con el ensayo. Mientras buscaba entre los papeles el texto y las notas correctas para responder la pregunta, sonó el teléfono, era su novia. El día anterior habían peleado y Luis no había hablado con ella desde ese momento. Habló durante un rato.</a:t>
            </a:r>
          </a:p>
          <a:p>
            <a:pPr marL="0" lvl="0" indent="274320" algn="just" rtl="0">
              <a:spcBef>
                <a:spcPts val="0"/>
              </a:spcBef>
              <a:spcAft>
                <a:spcPts val="0"/>
              </a:spcAft>
              <a:buNone/>
            </a:pPr>
            <a:r>
              <a:rPr lang="es-US" sz="1150">
                <a:latin typeface="Lato"/>
                <a:ea typeface="Lato"/>
                <a:cs typeface="Lato"/>
                <a:sym typeface="Lato"/>
              </a:rPr>
              <a:t>Cuando finalmente terminó la llamada, era casi medianoche. Vio los papeles esparcidos por el escritorio. De todas maneras, no había forma de que terminara esta noche. </a:t>
            </a:r>
          </a:p>
        </p:txBody>
      </p:sp>
      <p:sp>
        <p:nvSpPr>
          <p:cNvPr id="61" name="Google Shape;61;p13"/>
          <p:cNvSpPr txBox="1"/>
          <p:nvPr/>
        </p:nvSpPr>
        <p:spPr>
          <a:xfrm>
            <a:off x="918157" y="7973456"/>
            <a:ext cx="6179400" cy="1379193"/>
          </a:xfrm>
          <a:prstGeom prst="rect">
            <a:avLst/>
          </a:prstGeom>
          <a:noFill/>
          <a:ln>
            <a:noFill/>
          </a:ln>
        </p:spPr>
        <p:txBody>
          <a:bodyPr spcFirstLastPara="1" wrap="square" lIns="91425" tIns="91425" rIns="91425" bIns="91425" anchor="t" anchorCtr="0">
            <a:spAutoFit/>
          </a:bodyPr>
          <a:lstStyle/>
          <a:p>
            <a:pPr marL="457200" lvl="0" indent="-304800" algn="l" rtl="0">
              <a:lnSpc>
                <a:spcPct val="115000"/>
              </a:lnSpc>
              <a:spcBef>
                <a:spcPts val="0"/>
              </a:spcBef>
              <a:spcAft>
                <a:spcPts val="0"/>
              </a:spcAft>
              <a:buSzPts val="1200"/>
              <a:buFont typeface="Lato"/>
              <a:buAutoNum type="arabicPeriod"/>
            </a:pPr>
            <a:r>
              <a:rPr lang="es-US" sz="1150">
                <a:latin typeface="Lato"/>
                <a:ea typeface="Lato"/>
                <a:cs typeface="Lato"/>
                <a:sym typeface="Lato"/>
              </a:rPr>
              <a:t>¿Te identificas con la historia de Luis? ¿Por qué sí o por qué no?</a:t>
            </a:r>
          </a:p>
          <a:p>
            <a:pPr marL="457200" lvl="0" indent="-304800" algn="l" rtl="0">
              <a:lnSpc>
                <a:spcPct val="115000"/>
              </a:lnSpc>
              <a:spcBef>
                <a:spcPts val="0"/>
              </a:spcBef>
              <a:spcAft>
                <a:spcPts val="0"/>
              </a:spcAft>
              <a:buSzPts val="1200"/>
              <a:buFont typeface="Lato"/>
              <a:buAutoNum type="arabicPeriod"/>
            </a:pPr>
            <a:r>
              <a:rPr lang="es-US" sz="1150">
                <a:latin typeface="Lato"/>
                <a:ea typeface="Lato"/>
                <a:cs typeface="Lato"/>
                <a:sym typeface="Lato"/>
              </a:rPr>
              <a:t>¿Por qué sus propios sentimientos de frustración afectaron sus estudios?</a:t>
            </a:r>
          </a:p>
          <a:p>
            <a:pPr marL="457200" lvl="0" indent="-304800" algn="l" rtl="0">
              <a:lnSpc>
                <a:spcPct val="115000"/>
              </a:lnSpc>
              <a:spcBef>
                <a:spcPts val="0"/>
              </a:spcBef>
              <a:spcAft>
                <a:spcPts val="0"/>
              </a:spcAft>
              <a:buSzPts val="1200"/>
              <a:buFont typeface="Lato"/>
              <a:buAutoNum type="arabicPeriod"/>
            </a:pPr>
            <a:r>
              <a:rPr lang="es-US" sz="1150">
                <a:latin typeface="Lato"/>
                <a:ea typeface="Lato"/>
                <a:cs typeface="Lato"/>
                <a:sym typeface="Lato"/>
              </a:rPr>
              <a:t>¿Qué cosas distrajeron a Luis y evitaron que terminara la tarea? Proporciona ejemplos específicos de la historia.</a:t>
            </a:r>
          </a:p>
          <a:p>
            <a:pPr marL="457200" lvl="0" indent="-304800" algn="l" rtl="0">
              <a:lnSpc>
                <a:spcPct val="115000"/>
              </a:lnSpc>
              <a:spcBef>
                <a:spcPts val="0"/>
              </a:spcBef>
              <a:spcAft>
                <a:spcPts val="0"/>
              </a:spcAft>
              <a:buSzPts val="1200"/>
              <a:buFont typeface="Lato"/>
              <a:buAutoNum type="arabicPeriod"/>
            </a:pPr>
            <a:r>
              <a:rPr lang="es-US" sz="1150">
                <a:latin typeface="Lato"/>
                <a:ea typeface="Lato"/>
                <a:cs typeface="Lato"/>
                <a:sym typeface="Lato"/>
              </a:rPr>
              <a:t>¿Qué podría haber hecho Luis diferente para administrar mejor su tiempo?</a:t>
            </a:r>
          </a:p>
          <a:p>
            <a:pPr marL="0" lvl="0" indent="0" algn="l" rtl="0">
              <a:spcBef>
                <a:spcPts val="0"/>
              </a:spcBef>
              <a:spcAft>
                <a:spcPts val="0"/>
              </a:spcAft>
              <a:buNone/>
            </a:pPr>
            <a:endParaRPr sz="115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633</Words>
  <Application>Microsoft Office PowerPoint</Application>
  <PresentationFormat>Custom</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2</cp:revision>
  <dcterms:modified xsi:type="dcterms:W3CDTF">2023-03-07T11:37:24Z</dcterms:modified>
</cp:coreProperties>
</file>