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B2E9B58-3083-4874-B35E-0086BBC5ABE9}">
  <a:tblStyle styleId="{6B2E9B58-3083-4874-B35E-0086BBC5ABE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04" y="1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RESOLUCIÓN DE PROBLEMAS | TÉCNICAS DE RESOLUCIÓN DE PROBLEMAS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459531"/>
            <a:ext cx="5456400" cy="1434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RESOLUCIÓN DE PROBLEMAS POR</a:t>
            </a: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725534731"/>
              </p:ext>
            </p:extLst>
          </p:nvPr>
        </p:nvGraphicFramePr>
        <p:xfrm>
          <a:off x="918150" y="1776360"/>
          <a:ext cx="5981100" cy="731510"/>
        </p:xfrm>
        <a:graphic>
          <a:graphicData uri="http://schemas.openxmlformats.org/drawingml/2006/table">
            <a:tbl>
              <a:tblPr>
                <a:noFill/>
                <a:tableStyleId>{6B2E9B58-3083-4874-B35E-0086BBC5ABE9}</a:tableStyleId>
              </a:tblPr>
              <a:tblGrid>
                <a:gridCol w="2088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2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2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INTEGRANTES DEL GRUPO</a:t>
                      </a:r>
                    </a:p>
                  </a:txBody>
                  <a:tcPr marL="0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ACTIVIDAD</a:t>
                      </a:r>
                    </a:p>
                  </a:txBody>
                  <a:tcPr marL="0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533210657"/>
              </p:ext>
            </p:extLst>
          </p:nvPr>
        </p:nvGraphicFramePr>
        <p:xfrm>
          <a:off x="918150" y="2821800"/>
          <a:ext cx="5981100" cy="6501030"/>
        </p:xfrm>
        <a:graphic>
          <a:graphicData uri="http://schemas.openxmlformats.org/drawingml/2006/table">
            <a:tbl>
              <a:tblPr>
                <a:noFill/>
                <a:tableStyleId>{6B2E9B58-3083-4874-B35E-0086BBC5ABE9}</a:tableStyleId>
              </a:tblPr>
              <a:tblGrid>
                <a:gridCol w="3349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PASOS PARA TOMAR DECISIONES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COMENTARIOS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550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AutoNum type="arabicPeriod"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Definir el problema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2550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Lato"/>
                        <a:buAutoNum type="arabicPeriod" startAt="2"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Reunir información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2550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Lato"/>
                        <a:buAutoNum type="arabicPeriod" startAt="3"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Desarrollar alternativas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2550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Lato"/>
                        <a:buAutoNum type="arabicPeriod" startAt="4"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Analizar las consecuencias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2550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Lato"/>
                        <a:buAutoNum type="arabicPeriod" startAt="5"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Tomar la decisión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22550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Lato"/>
                        <a:buAutoNum type="arabicPeriod" startAt="6"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Considerar los comentarios y la evaluación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2023-03-07T11:25:42Z</dcterms:modified>
</cp:coreProperties>
</file>