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18BDB8-77E0-4064-80D6-A82E70D0807D}">
  <a:tblStyle styleId="{1118BDB8-77E0-4064-80D6-A82E70D080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RESOLUCIÓN DE CONFLICTOS | CONTROLAR LA IRA EN SITUACIONES DE CONFLICTO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DIJE… QUISE DECIR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42050"/>
            <a:ext cx="5981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Brenda y María se están gritando...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662968782"/>
              </p:ext>
            </p:extLst>
          </p:nvPr>
        </p:nvGraphicFramePr>
        <p:xfrm>
          <a:off x="918150" y="2211350"/>
          <a:ext cx="6439475" cy="2133510"/>
        </p:xfrm>
        <a:graphic>
          <a:graphicData uri="http://schemas.openxmlformats.org/drawingml/2006/table">
            <a:tbl>
              <a:tblPr>
                <a:noFill/>
                <a:tableStyleId>{1118BDB8-77E0-4064-80D6-A82E70D0807D}</a:tableStyleId>
              </a:tblPr>
              <a:tblGrid>
                <a:gridCol w="93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“Fui a la tienda porque tenía que comprar leche para Shante”.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MARÍA: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“¡No puedo creer que hayas hecho eso! Eres una tonta, ¡¿cómo vas a dejar </a:t>
                      </a:r>
                      <a:b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 mi hermanita sola?!”.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“... pero le pedí a Jeremy que la cuidara mientras yo no estaba”.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MARÍA: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“Ni siquiera sé por qué confíe en ti para que la cuidaras”.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“Está bien. Tú cuida a tu propia hermanita”.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1" name="Google Shape;61;p13"/>
          <p:cNvCxnSpPr/>
          <p:nvPr/>
        </p:nvCxnSpPr>
        <p:spPr>
          <a:xfrm>
            <a:off x="875825" y="4643650"/>
            <a:ext cx="6066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2" name="Google Shape;62;p13"/>
          <p:cNvSpPr txBox="1"/>
          <p:nvPr/>
        </p:nvSpPr>
        <p:spPr>
          <a:xfrm>
            <a:off x="918150" y="4966250"/>
            <a:ext cx="5981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Quisieron decir...</a:t>
            </a: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4113710724"/>
              </p:ext>
            </p:extLst>
          </p:nvPr>
        </p:nvGraphicFramePr>
        <p:xfrm>
          <a:off x="918150" y="5335550"/>
          <a:ext cx="6439475" cy="3474570"/>
        </p:xfrm>
        <a:graphic>
          <a:graphicData uri="http://schemas.openxmlformats.org/drawingml/2006/table">
            <a:tbl>
              <a:tblPr>
                <a:noFill/>
                <a:tableStyleId>{1118BDB8-77E0-4064-80D6-A82E70D0807D}</a:tableStyleId>
              </a:tblPr>
              <a:tblGrid>
                <a:gridCol w="93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“Fui a la tienda porque tenía que comprar leche para Shante”.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Estaba preocupada porque no había más leche en la casa para la bebé.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MARÍA: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“¡No puedo creer que hayas hecho eso! Eres una tonta, ¡¿cómo vas a dejar </a:t>
                      </a:r>
                      <a:b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 mi hermanita sola?!”.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¡Es muy peligroso dejar a un bebé solo! ¡Me aterra pensar que le podría haber </a:t>
                      </a:r>
                      <a:br>
                        <a:rPr lang="es-US" sz="12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pasado algo!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“... pero le pedí a Jeremy que la cuidara mientras yo no estaba”.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¿Soy una tonta? ¿Qué tipo de hermana cuida a su hermanita, pero no tiene leche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en la casa?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MARÍA: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“Ni siquiera sé por qué confíe en ti para que la cuidaras”.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Tenía dudas de dejar a Shante con ella de todas maneras. Recuerdo cuando la dejó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i="1">
                          <a:latin typeface="Lato"/>
                          <a:ea typeface="Lato"/>
                          <a:cs typeface="Lato"/>
                          <a:sym typeface="Lato"/>
                        </a:rPr>
                        <a:t>llorando en la cuna. Nunca le dije nada, pero realmente me molestó.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BRENDA: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“Está bien. Tú cuida a tu propia hermanita”.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¡Solo le estaba haciendo un favor! Olvídalo. Nunca la volveré a ayudar.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2023-03-07T11:50:50Z</dcterms:modified>
</cp:coreProperties>
</file>