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6" d="100"/>
          <a:sy n="66" d="100"/>
        </p:scale>
        <p:origin x="208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REUNIR INFORMACIÓN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11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BIOGRAFÍAS</a:t>
            </a: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2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DEL REFUGIO NUCLEAR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989050"/>
            <a:ext cx="5981100" cy="6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Contador, 31 años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Estudiante de medicina de segundo año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Famoso historiador, 42 años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La hija de 12 años del famoso historiador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Estrella de cine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Bioquímico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Integrante del clero, 54 años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>
                <a:latin typeface="Lato"/>
                <a:ea typeface="Lato"/>
                <a:cs typeface="Lato"/>
                <a:sym typeface="Lato"/>
              </a:rPr>
              <a:t>Atleta olímpico en pista y campo,</a:t>
            </a:r>
            <a:br>
              <a:rPr lang="es-US" sz="1900" b="1">
                <a:latin typeface="Lato"/>
                <a:ea typeface="Lato"/>
                <a:cs typeface="Lato"/>
                <a:sym typeface="Lato"/>
              </a:rPr>
            </a:br>
            <a:r>
              <a:rPr lang="es-US" sz="1900" b="1">
                <a:latin typeface="Lato"/>
                <a:ea typeface="Lato"/>
                <a:cs typeface="Lato"/>
                <a:sym typeface="Lato"/>
              </a:rPr>
              <a:t>triatleta de talla mundial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Estudiante universitario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b="1" dirty="0">
                <a:latin typeface="Lato"/>
                <a:ea typeface="Lato"/>
                <a:cs typeface="Lato"/>
                <a:sym typeface="Lato"/>
              </a:rPr>
              <a:t>Bombero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2023-03-07T11:21:27Z</dcterms:modified>
</cp:coreProperties>
</file>