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F583596-DAFB-48B0-AEC6-56E00389EE16}">
  <a:tblStyle styleId="{9F583596-DAFB-48B0-AEC6-56E00389EE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REUNIR INFORMACIÓN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 BÚSQUEDA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274" y="1696400"/>
            <a:ext cx="6280811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¿Dónde buscarías información que te podría ayudar con las siguientes situaciones? Menciona la mayor cantidad posible de fuentes. 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367911388"/>
              </p:ext>
            </p:extLst>
          </p:nvPr>
        </p:nvGraphicFramePr>
        <p:xfrm>
          <a:off x="918150" y="2611650"/>
          <a:ext cx="6107275" cy="6655750"/>
        </p:xfrm>
        <a:graphic>
          <a:graphicData uri="http://schemas.openxmlformats.org/drawingml/2006/table">
            <a:tbl>
              <a:tblPr>
                <a:noFill/>
                <a:tableStyleId>{9F583596-DAFB-48B0-AEC6-56E00389EE16}</a:tableStyleId>
              </a:tblPr>
              <a:tblGrid>
                <a:gridCol w="610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3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 Debes escribir un artículo de investigación para la clase de historia.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Estás escribiendo un artículo para el periódico de la escuela sobre un problema </a:t>
                      </a:r>
                      <a:b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en tu comunidad.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 Estás buscando un trabajo a tiempo parcial para ganar dinero.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4. 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 interesa conocer y posiblemente tener una cita con un nuevo estudiante </a:t>
                      </a:r>
                      <a:b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 la escuela.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 Comprarás un sistema estéreo nuevo.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2023-03-07T11:19:32Z</dcterms:modified>
</cp:coreProperties>
</file>