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9859C5-BBEE-45BC-B562-3E3701EA7B3A}">
  <a:tblStyle styleId="{FE9859C5-BBEE-45BC-B562-3E3701EA7B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6" d="100"/>
          <a:sy n="66" d="100"/>
        </p:scale>
        <p:origin x="208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HABLAR DE MANERA RESPONSABLE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504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CUÉNTAME ACERCA DE TI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35258911"/>
              </p:ext>
            </p:extLst>
          </p:nvPr>
        </p:nvGraphicFramePr>
        <p:xfrm>
          <a:off x="646800" y="1503950"/>
          <a:ext cx="4062200" cy="7476050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40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1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CANDIDATO N.º 1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ENTREVISTADOR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Cuéntame acerca de ti.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(Reclinado sobre la silla) Bueno, probablemente soy el mejor atleta de mi escuela. Soy más rápido que cualquiera y puedo levantar hasta 250 libras.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ENTREVISTADOR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Entonces, cargar y descargar cajas...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¡Sería pan comido! Y acabo de comprar una bicicleta con 10 velocidades que podría usar para hacer entregas RÁPIDO. Realmente no creo que le importe a </a:t>
                      </a:r>
                      <a:b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mi hermano mellizo, aunque la bicicleta es de los dos.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ENTREVISTADOR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¿Ya has hecho este tipo de trabajo antes?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No, pero no es nada del otro mundo. </a:t>
                      </a:r>
                      <a:b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Puedo hacerlo.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N.º 2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ENTREVISTADOR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Cuéntame acerca de ti.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Bueno, me acabo de mudar aquí hace un mes. Soy bastante buen estudiante. Mis clases no 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parecen muy difíciles, así que creo que puedo con un trabajo después de la escuela.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ENTREVISTADOR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Entonces, ¿el horario del trabajo no interferirá con tus horarios o con la tarea?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No. Se complementan bien este semestre.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ENTREVISTADOR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Sabes que el trabajo implica levantar cajas pesadas...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Sí, lo sé. ¡Soy más fuerte de lo que parezco! Cuando me mudé aquí, tuve que levantar cajas muy pesadas. No tuve problema.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ENTREVISTADOR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¿Alguna vez has hecho algo similar a este tipo de trabajo?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CANDIDATO</a:t>
                      </a: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No, pero soy muy organizado. Y he venido mucho a esta tienda, así que sé dónde están las cosas. Además, conozco el vecindario. Así que no me perderé cuando haga entregas. Creo que puedo hacer el trabajo.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99676372"/>
              </p:ext>
            </p:extLst>
          </p:nvPr>
        </p:nvGraphicFramePr>
        <p:xfrm>
          <a:off x="4708999" y="1463325"/>
          <a:ext cx="3063401" cy="3142450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306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FORTALEZAS Y DEBILIDADES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4709000" y="4605775"/>
          <a:ext cx="2578900" cy="4535775"/>
        </p:xfrm>
        <a:graphic>
          <a:graphicData uri="http://schemas.openxmlformats.org/drawingml/2006/table">
            <a:tbl>
              <a:tblPr>
                <a:noFill/>
                <a:tableStyleId>{FE9859C5-BBEE-45BC-B562-3E3701EA7B3A}</a:tableStyleId>
              </a:tblPr>
              <a:tblGrid>
                <a:gridCol w="257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5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2023-03-06T19:38:43Z</dcterms:modified>
</cp:coreProperties>
</file>