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076" y="9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HABILIDADES DE COMUNICACIÓN | HABLAR DE MANERA RESPONSABLE</a:t>
            </a:r>
          </a:p>
        </p:txBody>
      </p:sp>
      <p:sp>
        <p:nvSpPr>
          <p:cNvPr id="58" name="Google Shape;58;p13"/>
          <p:cNvSpPr txBox="1"/>
          <p:nvPr/>
        </p:nvSpPr>
        <p:spPr>
          <a:xfrm>
            <a:off x="1158000" y="605556"/>
            <a:ext cx="5456400" cy="1434465"/>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dirty="0">
                <a:latin typeface="Lato"/>
                <a:ea typeface="Lato"/>
                <a:cs typeface="Lato"/>
                <a:sym typeface="Lato"/>
              </a:rPr>
              <a:t>MI AMIGA ESTÁ </a:t>
            </a:r>
            <a:br>
              <a:rPr lang="es-US" sz="3350" dirty="0">
                <a:latin typeface="Lato"/>
                <a:ea typeface="Lato"/>
                <a:cs typeface="Lato"/>
                <a:sym typeface="Lato"/>
              </a:rPr>
            </a:br>
            <a:r>
              <a:rPr lang="es-US" sz="3350" dirty="0">
                <a:latin typeface="Lato"/>
                <a:ea typeface="Lato"/>
                <a:cs typeface="Lato"/>
                <a:sym typeface="Lato"/>
              </a:rPr>
              <a:t>FURIOSA CONMIGO</a:t>
            </a:r>
          </a:p>
        </p:txBody>
      </p:sp>
      <p:sp>
        <p:nvSpPr>
          <p:cNvPr id="59" name="Google Shape;59;p13"/>
          <p:cNvSpPr txBox="1"/>
          <p:nvPr/>
        </p:nvSpPr>
        <p:spPr>
          <a:xfrm>
            <a:off x="918275" y="1932600"/>
            <a:ext cx="5981100" cy="1339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s-US" sz="1500" b="1" dirty="0">
                <a:latin typeface="Lato"/>
                <a:ea typeface="Lato"/>
                <a:cs typeface="Lato"/>
                <a:sym typeface="Lato"/>
              </a:rPr>
              <a:t>Mi amiga está furiosa conmigo por decir cosas sobre ella. Dije cosas cuando estuve con otros amigos, pero por alguna razón, ella cree que solo fui yo y ahora me ignora. ¡Me echan la culpa de algo que fue parte de una conversación en grupo! </a:t>
            </a:r>
            <a:r>
              <a:rPr lang="es-US" sz="1500" b="1">
                <a:latin typeface="Lato"/>
                <a:ea typeface="Lato"/>
                <a:cs typeface="Lato"/>
                <a:sym typeface="Lato"/>
              </a:rPr>
              <a:t>¿Cómo lo arreglo?</a:t>
            </a:r>
          </a:p>
          <a:p>
            <a:pPr marL="0" lvl="0" indent="0" algn="r" rtl="0">
              <a:spcBef>
                <a:spcPts val="0"/>
              </a:spcBef>
              <a:spcAft>
                <a:spcPts val="0"/>
              </a:spcAft>
              <a:buNone/>
            </a:pPr>
            <a:r>
              <a:rPr lang="es-US" sz="1500" b="1" dirty="0">
                <a:latin typeface="Lato"/>
                <a:ea typeface="Lato"/>
                <a:cs typeface="Lato"/>
                <a:sym typeface="Lato"/>
              </a:rPr>
              <a:t>C. T., 15, Hawái</a:t>
            </a:r>
          </a:p>
        </p:txBody>
      </p:sp>
      <p:sp>
        <p:nvSpPr>
          <p:cNvPr id="60" name="Google Shape;60;p13"/>
          <p:cNvSpPr txBox="1">
            <a:spLocks noGrp="1"/>
          </p:cNvSpPr>
          <p:nvPr>
            <p:ph type="body" idx="1"/>
          </p:nvPr>
        </p:nvSpPr>
        <p:spPr>
          <a:xfrm>
            <a:off x="918150" y="3531500"/>
            <a:ext cx="5981100" cy="5791500"/>
          </a:xfrm>
          <a:prstGeom prst="rect">
            <a:avLst/>
          </a:prstGeom>
        </p:spPr>
        <p:txBody>
          <a:bodyPr spcFirstLastPara="1" wrap="square" lIns="91425" tIns="91425" rIns="91425" bIns="0" anchor="t" anchorCtr="0">
            <a:noAutofit/>
          </a:bodyPr>
          <a:lstStyle/>
          <a:p>
            <a:pPr marL="0" lvl="0" indent="0" algn="just" rtl="0">
              <a:lnSpc>
                <a:spcPct val="100000"/>
              </a:lnSpc>
              <a:spcBef>
                <a:spcPts val="0"/>
              </a:spcBef>
              <a:spcAft>
                <a:spcPts val="0"/>
              </a:spcAft>
              <a:buNone/>
            </a:pPr>
            <a:r>
              <a:rPr lang="es-US" sz="1500">
                <a:solidFill>
                  <a:schemeClr val="dk1"/>
                </a:solidFill>
                <a:latin typeface="Lato"/>
                <a:ea typeface="Lato"/>
                <a:cs typeface="Lato"/>
                <a:sym typeface="Lato"/>
              </a:rPr>
              <a:t>Encuentra una forma de decirle a tu amiga cuánto lo sientes, aunque tengas que escribir una nota y pegarla en su casillero. Aunque no estabas solo, tienes que asumir la responsabilidad de lo que dijiste. No esperes que tus otros amigos confiesen sobre su participación en la conversación si no tuvieron problemas, pero pídeles ayuda para hacer que tu amiga acepte tus disculpas. La próxima vez que tengas ganas de unirte a la sesión de chismes sobre alguien que quieres, recuerda esta situación y no lo hagas.</a:t>
            </a:r>
          </a:p>
          <a:p>
            <a:pPr marL="0" lvl="0" indent="0" algn="just" rtl="0">
              <a:lnSpc>
                <a:spcPct val="100000"/>
              </a:lnSpc>
              <a:spcBef>
                <a:spcPts val="0"/>
              </a:spcBef>
              <a:spcAft>
                <a:spcPts val="0"/>
              </a:spcAft>
              <a:buNone/>
            </a:pPr>
            <a:endParaRPr sz="1500">
              <a:solidFill>
                <a:schemeClr val="dk1"/>
              </a:solidFill>
              <a:latin typeface="Lato"/>
              <a:ea typeface="Lato"/>
              <a:cs typeface="Lato"/>
              <a:sym typeface="Lato"/>
            </a:endParaRPr>
          </a:p>
          <a:p>
            <a:pPr marL="0" lvl="0" indent="0" algn="just" rtl="0">
              <a:lnSpc>
                <a:spcPct val="100000"/>
              </a:lnSpc>
              <a:spcBef>
                <a:spcPts val="0"/>
              </a:spcBef>
              <a:spcAft>
                <a:spcPts val="0"/>
              </a:spcAft>
              <a:buNone/>
            </a:pPr>
            <a:r>
              <a:rPr lang="es-US" sz="900" i="1">
                <a:solidFill>
                  <a:schemeClr val="dk1"/>
                </a:solidFill>
                <a:latin typeface="Lato"/>
                <a:ea typeface="Lato"/>
                <a:cs typeface="Lato"/>
                <a:sym typeface="Lato"/>
              </a:rPr>
              <a:t>Reimpreso con la autorización de la revista React.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Custom</PresentationFormat>
  <Paragraphs>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2023-03-06T19:04:36Z</dcterms:modified>
</cp:coreProperties>
</file>