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2076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w="9525" cap="flat" cmpd="sng">
            <a:solidFill>
              <a:srgbClr val="6B528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HABILIDADES DE COMUNICACIÓN | COMUNICARSE DE MANERA CONSTRUCTIVA</a:t>
            </a:r>
          </a:p>
        </p:txBody>
      </p:sp>
      <p:sp>
        <p:nvSpPr>
          <p:cNvPr id="58" name="Google Shape;58;p13"/>
          <p:cNvSpPr txBox="1"/>
          <p:nvPr/>
        </p:nvSpPr>
        <p:spPr>
          <a:xfrm>
            <a:off x="918275" y="835250"/>
            <a:ext cx="5981100" cy="123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TEMAS PARA UN </a:t>
            </a:r>
          </a:p>
          <a:p>
            <a:pPr marL="0" lvl="0" indent="0" algn="ctr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DEBATE CONTROLADO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711199" y="2194560"/>
            <a:ext cx="6560457" cy="6863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Los estudiantes que tienen problemas con la ley deberían ser expulsados.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Las personas saludables deberían ser donantes de órganos.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Se debería prohibir que las personas hablen por teléfono celular en espacios públicos.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Los animales deberían vivir en sus hábitats naturales, no en zoológicos ni circos.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Se debería permitir que tanto los niños como las niñas puedan hacer las pruebas y jugar para cualquier equipo deportivo de secundaria que deseen, incluidos los de baloncesto y fútbol.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Las pistolas de agua, los punteros láser y otros juguetes que parecen armas deberían estar prohibidos en las escuelas. 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Se deberían establecer políticas que prohíban la tarea en los distritos escolares.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Los uniformes deberían ser obligatorios en todas las escuelas.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Se debería exigir que todos los estudiantes aprendan una lengua extranjera.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Debería ser obligatorio que los atletas se graduaran de la universidad antes de jugar un deporte en forma profesional.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Las escuelas y las bibliotecas deberían bloquear determinados sitios web en las computadoras que usan los estudiantes de secundaria. </a:t>
            </a:r>
          </a:p>
          <a:p>
            <a:pPr marL="274320" lvl="0" indent="-226059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Font typeface="Lato"/>
              <a:buChar char="●"/>
            </a:pPr>
            <a:r>
              <a:rPr lang="es-US" dirty="0">
                <a:latin typeface="Lato"/>
                <a:ea typeface="Lato"/>
                <a:cs typeface="Lato"/>
                <a:sym typeface="Lato"/>
              </a:rPr>
              <a:t>El gobierno estudiantil debería tener autoridad para cambiar la política escolar.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207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Lato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1</cp:revision>
  <dcterms:modified xsi:type="dcterms:W3CDTF">2023-03-06T19:45:04Z</dcterms:modified>
</cp:coreProperties>
</file>