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6C46BCF-2AB7-4950-B650-74519CB855F0}">
  <a:tblStyle styleId="{46C46BCF-2AB7-4950-B650-74519CB855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07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HABILIDADES DE COMUNICACIÓN | COMUNICARSE DE MANERA CONSTRUCTIVA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431833"/>
            <a:ext cx="5981100" cy="1434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VOCABULARIO </a:t>
            </a:r>
            <a:b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 SENTIMIENTOS</a:t>
            </a: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3055855364"/>
              </p:ext>
            </p:extLst>
          </p:nvPr>
        </p:nvGraphicFramePr>
        <p:xfrm>
          <a:off x="895650" y="1717211"/>
          <a:ext cx="5981100" cy="8138130"/>
        </p:xfrm>
        <a:graphic>
          <a:graphicData uri="http://schemas.openxmlformats.org/drawingml/2006/table">
            <a:tbl>
              <a:tblPr>
                <a:noFill/>
                <a:tableStyleId>{46C46BCF-2AB7-4950-B650-74519CB855F0}</a:tableStyleId>
              </a:tblPr>
              <a:tblGrid>
                <a:gridCol w="149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5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3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Abatido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Abrumado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Aburrido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Agradecido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Agresivo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Amigable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Animado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Ansioso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Apático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Apenado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Arrepentido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Asustadizo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Asustado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Aterrado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Atrevido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Audaz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Avergonzado</a:t>
                      </a:r>
                    </a:p>
                    <a:p>
                      <a:pPr algn="ctr"/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Celoso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Cínico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Codicioso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Cómodo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Compasivo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Competente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Confiado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Confundido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Cuidadoso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Culpable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Curioso</a:t>
                      </a:r>
                    </a:p>
                    <a:p>
                      <a:pPr algn="ctr"/>
                      <a:endParaRPr lang="es-US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kumimoji="0" lang="es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D</a:t>
                      </a:r>
                      <a:endParaRPr kumimoji="0" lang="es-AR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Decepcionado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Decidido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Deprimido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Desanimado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Desconcertado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Desconfiado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Distraído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endParaRPr lang="es-US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US" sz="1200" dirty="0">
                        <a:latin typeface="Lato"/>
                        <a:ea typeface="Lato"/>
                        <a:cs typeface="Arial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Emocionado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Enérgico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Entusiasmado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Entusiasta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Envidioso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Escéptico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Estimulado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Estupefacto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Eufórico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Exhausto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Extravagante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Feliz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Fervoroso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Frustrado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G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Gruñón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Holgazán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Horrorizado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US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 kumimoji="0" lang="es-AR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Ilusionado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Impaciente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Impactado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Incómodo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Incompetente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Indeciso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Indefenso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Indefinido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Indiferente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Indignado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Ingenuo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Inocente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Inquieto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Inseguro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Insensato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Inspirado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Inteligente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Intimidado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Intranquilo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Irritado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J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Jovial</a:t>
                      </a:r>
                    </a:p>
                    <a:p>
                      <a:pPr algn="ctr"/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M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Malhumorado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Maravilloso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N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Negativo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Nervioso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O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Ofendido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Optimista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Orgulloso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kumimoji="0" lang="es-AR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Pacífico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Paranoico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Perezoso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Perplejo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Pesaroso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Petrificado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Pícaro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Precavido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Preocupado</a:t>
                      </a:r>
                      <a:endPara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s-AR" sz="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R</a:t>
                      </a:r>
                      <a:endParaRPr kumimoji="0" lang="es-AR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Rabioso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Relajado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Reprobador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Arial"/>
                          <a:cs typeface="Arial"/>
                          <a:sym typeface="Arial"/>
                        </a:rPr>
                        <a:t>Resuelto</a:t>
                      </a:r>
                      <a:endParaRPr kumimoji="0" lang="es-AR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Satisfecho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Seguro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Sereno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Solo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Sometido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Soñoliento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Sorprendido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Sosegado</a:t>
                      </a:r>
                      <a:endParaRPr lang="en-US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Taciturno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Tenso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Tímido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 err="1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Titubeante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Tonto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Tranquilo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Triste</a:t>
                      </a:r>
                    </a:p>
                    <a:p>
                      <a:pPr algn="ctr"/>
                      <a:endParaRPr lang="es-AR" sz="6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V</a:t>
                      </a:r>
                      <a:endParaRPr lang="es-AR" sz="1800" b="1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Valiente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Vergonzoso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es-US" sz="1200" b="0" i="0" u="none" strike="noStrike" cap="none" dirty="0">
                          <a:solidFill>
                            <a:srgbClr val="000000"/>
                          </a:solidFill>
                          <a:latin typeface="Lato"/>
                          <a:ea typeface="Arial"/>
                          <a:cs typeface="Arial"/>
                          <a:sym typeface="Arial"/>
                        </a:rPr>
                        <a:t>Vulnerable</a:t>
                      </a:r>
                      <a:endParaRPr lang="es-AR"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Lato"/>
                        <a:ea typeface="Lato"/>
                        <a:cs typeface="Arial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144</Words>
  <Application>Microsoft Office PowerPoint</Application>
  <PresentationFormat>Custom</PresentationFormat>
  <Paragraphs>146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3</cp:revision>
  <dcterms:modified xsi:type="dcterms:W3CDTF">2023-03-08T14:48:33Z</dcterms:modified>
</cp:coreProperties>
</file>