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D4684F-F89A-4AFD-B861-2625358C2CF7}">
  <a:tblStyle styleId="{2FD4684F-F89A-4AFD-B861-2625358C2C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DE COMUNICACIÓN | ESCUCHAR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6480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SEÑALES DE ESCUCHA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52500" y="1427750"/>
          <a:ext cx="5867400" cy="6153400"/>
        </p:xfrm>
        <a:graphic>
          <a:graphicData uri="http://schemas.openxmlformats.org/drawingml/2006/table">
            <a:tbl>
              <a:tblPr>
                <a:noFill/>
                <a:tableStyleId>{2FD4684F-F89A-4AFD-B861-2625358C2CF7}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3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b="1">
                          <a:latin typeface="Lato"/>
                          <a:ea typeface="Lato"/>
                          <a:cs typeface="Lato"/>
                          <a:sym typeface="Lato"/>
                        </a:rPr>
                        <a:t>SEÑALES VERBALES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Introducción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Analicemos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Quiero hablar de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La clase de hoy cubre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 primer lugar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dirty="1" sz="12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Ideas principales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Permíteme repetir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Esto es muy importante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Toma nota de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Recuerda que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Cambio de dirección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Después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Continuemos con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Por otro lado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Aunque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Detalles importantes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Para ejemplificar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Por ejemplo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Específicamente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Los siguientes motivos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Conclusión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Finalmente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El último punto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 conclusión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 definitiva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dirty="1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SEÑALES NO VERBALES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Hablar más fuerte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Hablar con más empatía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Movimiento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Acercarse al interlocutor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Poner los ojos en blanco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Negar con el dedo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52500" y="7581150"/>
          <a:ext cx="5867400" cy="365730"/>
        </p:xfrm>
        <a:graphic>
          <a:graphicData uri="http://schemas.openxmlformats.org/drawingml/2006/table">
            <a:tbl>
              <a:tblPr>
                <a:noFill/>
                <a:tableStyleId>{2FD4684F-F89A-4AFD-B861-2625358C2CF7}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/>
                        <a:t>Señales adicionales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52500" y="7946863"/>
          <a:ext cx="5867400" cy="1371525"/>
        </p:xfrm>
        <a:graphic>
          <a:graphicData uri="http://schemas.openxmlformats.org/drawingml/2006/table">
            <a:tbl>
              <a:tblPr>
                <a:noFill/>
                <a:tableStyleId>{2FD4684F-F89A-4AFD-B861-2625358C2CF7}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Verbales</a:t>
                      </a: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 verbales</a:t>
                      </a: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2022-09-22T19:42:27Z</dcterms:modified>
</cp:coreProperties>
</file>