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77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61A39B6-1461-4BB4-9B40-5CA8136FA84D}">
  <a:tblStyle styleId="{061A39B6-1461-4BB4-9B40-5CA8136FA84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82" d="100"/>
          <a:sy n="82" d="100"/>
        </p:scale>
        <p:origin x="3376" y="19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w="9525" cap="flat" cmpd="sng">
            <a:solidFill>
              <a:srgbClr val="6B528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dirty="1" sz="900"/>
              <a:t>© 2022 OVERCOMING OBSTACLES</a:t>
            </a:r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dirty="1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DESARROLLAR LA CONFIANZA | MEJORAR EL BIENESTAR</a:t>
            </a:r>
          </a:p>
        </p:txBody>
      </p:sp>
      <p:sp>
        <p:nvSpPr>
          <p:cNvPr id="58" name="Google Shape;58;p13"/>
          <p:cNvSpPr txBox="1"/>
          <p:nvPr/>
        </p:nvSpPr>
        <p:spPr>
          <a:xfrm>
            <a:off x="918150" y="826675"/>
            <a:ext cx="5981100" cy="7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s-US" dirty="1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DILE SÍ A MENOS ESTRÉS</a:t>
            </a:r>
          </a:p>
        </p:txBody>
      </p:sp>
      <p:graphicFrame>
        <p:nvGraphicFramePr>
          <p:cNvPr id="59" name="Google Shape;59;p13"/>
          <p:cNvGraphicFramePr/>
          <p:nvPr>
            <p:extLst>
              <p:ext uri="{D42A27DB-BD31-4B8C-83A1-F6EECF244321}">
                <p14:modId xmlns:p14="http://schemas.microsoft.com/office/powerpoint/2010/main" val="550831390"/>
              </p:ext>
            </p:extLst>
          </p:nvPr>
        </p:nvGraphicFramePr>
        <p:xfrm>
          <a:off x="628000" y="1772075"/>
          <a:ext cx="6561400" cy="7305575"/>
        </p:xfrm>
        <a:graphic>
          <a:graphicData uri="http://schemas.openxmlformats.org/drawingml/2006/table">
            <a:tbl>
              <a:tblPr>
                <a:noFill/>
                <a:tableStyleId>{061A39B6-1461-4BB4-9B40-5CA8136FA84D}</a:tableStyleId>
              </a:tblPr>
              <a:tblGrid>
                <a:gridCol w="1965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7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47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44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dirty="1" sz="1100"/>
                        <a:t>EL MOTIVO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dirty="1" sz="1100"/>
                        <a:t>EL INDICIO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dirty="1" sz="1100"/>
                        <a:t>LE DIGO SÍ A MENOS ESTRÉS HACIENDO LO SIGUIENTE: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0075">
                <a:tc>
                  <a:txBody>
                    <a:bodyPr/>
                    <a:lstStyle/>
                    <a:p>
                      <a:pPr marL="457200" lvl="0" indent="-3048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AutoNum type="arabicPeriod"/>
                      </a:pPr>
                      <a:r>
                        <a:rPr lang="es-US" dirty="1" sz="1200">
                          <a:latin typeface="Lato"/>
                          <a:ea typeface="Lato"/>
                          <a:cs typeface="Lato"/>
                          <a:sym typeface="Lato"/>
                        </a:rPr>
                        <a:t> </a:t>
                      </a:r>
                    </a:p>
                  </a:txBody>
                  <a:tcPr marL="91425" marR="91425" marT="18287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18287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457200" lvl="0" indent="-3048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AutoNum type="alphaLcPeriod"/>
                      </a:pPr>
                      <a:r>
                        <a:rPr lang="es-US" dirty="1" sz="1200">
                          <a:latin typeface="Lato"/>
                          <a:ea typeface="Lato"/>
                          <a:cs typeface="Lato"/>
                          <a:sym typeface="Lato"/>
                        </a:rPr>
                        <a:t> </a:t>
                      </a:r>
                    </a:p>
                  </a:txBody>
                  <a:tcPr marL="91425" marR="91425" marT="18287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00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18287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18287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18287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00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18287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18287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18287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0075">
                <a:tc>
                  <a:txBody>
                    <a:bodyPr/>
                    <a:lstStyle/>
                    <a:p>
                      <a:pPr marL="457200" lvl="0" indent="-3048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AutoNum type="arabicPeriod" startAt="2"/>
                      </a:pPr>
                      <a:r>
                        <a:rPr lang="es-US" dirty="1" sz="1200">
                          <a:latin typeface="Lato"/>
                          <a:ea typeface="Lato"/>
                          <a:cs typeface="Lato"/>
                          <a:sym typeface="Lato"/>
                        </a:rPr>
                        <a:t> </a:t>
                      </a:r>
                    </a:p>
                  </a:txBody>
                  <a:tcPr marL="91425" marR="91425" marT="18287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18287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457200" lvl="0" indent="-3048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AutoNum type="alphaLcPeriod" startAt="2"/>
                      </a:pPr>
                      <a:r>
                        <a:rPr lang="es-US" dirty="1" sz="1200">
                          <a:latin typeface="Lato"/>
                          <a:ea typeface="Lato"/>
                          <a:cs typeface="Lato"/>
                          <a:sym typeface="Lato"/>
                        </a:rPr>
                        <a:t> </a:t>
                      </a:r>
                    </a:p>
                  </a:txBody>
                  <a:tcPr marL="91425" marR="91425" marT="18287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00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18287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18287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18287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00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18287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18287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18287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0075">
                <a:tc>
                  <a:txBody>
                    <a:bodyPr/>
                    <a:lstStyle/>
                    <a:p>
                      <a:pPr marL="457200" lvl="0" indent="-3048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AutoNum type="arabicPeriod" startAt="3"/>
                      </a:pPr>
                      <a:r>
                        <a:rPr lang="es-US" dirty="1" sz="1200">
                          <a:latin typeface="Lato"/>
                          <a:ea typeface="Lato"/>
                          <a:cs typeface="Lato"/>
                          <a:sym typeface="Lato"/>
                        </a:rPr>
                        <a:t> </a:t>
                      </a:r>
                    </a:p>
                  </a:txBody>
                  <a:tcPr marL="91425" marR="91425" marT="18287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18287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457200" lvl="0" indent="-3048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AutoNum type="alphaLcPeriod" startAt="3"/>
                      </a:pPr>
                      <a:r>
                        <a:rPr lang="es-US" dirty="1" sz="1200">
                          <a:latin typeface="Lato"/>
                          <a:ea typeface="Lato"/>
                          <a:cs typeface="Lato"/>
                          <a:sym typeface="Lato"/>
                        </a:rPr>
                        <a:t> </a:t>
                      </a:r>
                    </a:p>
                  </a:txBody>
                  <a:tcPr marL="91425" marR="91425" marT="18287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00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18287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18287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18287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00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18287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18287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18287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0075">
                <a:tc>
                  <a:txBody>
                    <a:bodyPr/>
                    <a:lstStyle/>
                    <a:p>
                      <a:pPr marL="457200" lvl="0" indent="-3048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AutoNum type="arabicPeriod" startAt="4"/>
                      </a:pPr>
                      <a:r>
                        <a:rPr lang="es-US" dirty="1" sz="1200">
                          <a:latin typeface="Lato"/>
                          <a:ea typeface="Lato"/>
                          <a:cs typeface="Lato"/>
                          <a:sym typeface="Lato"/>
                        </a:rPr>
                        <a:t> </a:t>
                      </a:r>
                    </a:p>
                  </a:txBody>
                  <a:tcPr marL="91425" marR="91425" marT="18287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18287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457200" lvl="0" indent="-3048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AutoNum type="alphaLcPeriod" startAt="4"/>
                      </a:pPr>
                      <a:r>
                        <a:rPr lang="es-US" dirty="1" sz="1200">
                          <a:latin typeface="Lato"/>
                          <a:ea typeface="Lato"/>
                          <a:cs typeface="Lato"/>
                          <a:sym typeface="Lato"/>
                        </a:rPr>
                        <a:t> </a:t>
                      </a:r>
                    </a:p>
                  </a:txBody>
                  <a:tcPr marL="91425" marR="91425" marT="18287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600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18287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18287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18287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600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18287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18287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18287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60075">
                <a:tc>
                  <a:txBody>
                    <a:bodyPr/>
                    <a:lstStyle/>
                    <a:p>
                      <a:pPr marL="457200" lvl="0" indent="-3048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AutoNum type="arabicPeriod" startAt="5"/>
                      </a:pPr>
                      <a:r>
                        <a:rPr lang="es-US" dirty="1" sz="1200">
                          <a:latin typeface="Lato"/>
                          <a:ea typeface="Lato"/>
                          <a:cs typeface="Lato"/>
                          <a:sym typeface="Lato"/>
                        </a:rPr>
                        <a:t> </a:t>
                      </a:r>
                    </a:p>
                  </a:txBody>
                  <a:tcPr marL="91425" marR="91425" marT="18287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18287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457200" lvl="0" indent="-3048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AutoNum type="alphaLcPeriod" startAt="5"/>
                      </a:pPr>
                      <a:r>
                        <a:rPr lang="es-US" dirty="1" sz="1200">
                          <a:latin typeface="Lato"/>
                          <a:ea typeface="Lato"/>
                          <a:cs typeface="Lato"/>
                          <a:sym typeface="Lato"/>
                        </a:rPr>
                        <a:t> </a:t>
                      </a:r>
                    </a:p>
                  </a:txBody>
                  <a:tcPr marL="91425" marR="91425" marT="18287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600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18287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18287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18287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600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18287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18287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18287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</Words>
  <Application>Microsoft Macintosh PowerPoint</Application>
  <PresentationFormat>Custom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Lato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Vincenzo Capone</cp:lastModifiedBy>
  <cp:revision>1</cp:revision>
  <dcterms:modified xsi:type="dcterms:W3CDTF">2022-09-30T16:35:49Z</dcterms:modified>
</cp:coreProperties>
</file>